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notesSlides/notesSlide5.xml" ContentType="application/vnd.openxmlformats-officedocument.presentationml.notesSlide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notesSlides/notesSlide6.xml" ContentType="application/vnd.openxmlformats-officedocument.presentationml.notesSlide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notesSlides/notesSlide7.xml" ContentType="application/vnd.openxmlformats-officedocument.presentationml.notesSlide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notesSlides/notesSlide8.xml" ContentType="application/vnd.openxmlformats-officedocument.presentationml.notesSlide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notesSlides/notesSlide9.xml" ContentType="application/vnd.openxmlformats-officedocument.presentationml.notesSlide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notesSlides/notesSlide10.xml" ContentType="application/vnd.openxmlformats-officedocument.presentationml.notesSlide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notesSlides/notesSlide11.xml" ContentType="application/vnd.openxmlformats-officedocument.presentationml.notesSlide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ink/ink777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notesSlides/notesSlide25.xml" ContentType="application/vnd.openxmlformats-officedocument.presentationml.notesSlide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notesSlides/notesSlide26.xml" ContentType="application/vnd.openxmlformats-officedocument.presentationml.notesSlide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notesSlides/notesSlide33.xml" ContentType="application/vnd.openxmlformats-officedocument.presentationml.notesSlide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43"/>
  </p:notesMasterIdLst>
  <p:handoutMasterIdLst>
    <p:handoutMasterId r:id="rId44"/>
  </p:handoutMasterIdLst>
  <p:sldIdLst>
    <p:sldId id="331" r:id="rId2"/>
    <p:sldId id="319" r:id="rId3"/>
    <p:sldId id="321" r:id="rId4"/>
    <p:sldId id="322" r:id="rId5"/>
    <p:sldId id="297" r:id="rId6"/>
    <p:sldId id="261" r:id="rId7"/>
    <p:sldId id="294" r:id="rId8"/>
    <p:sldId id="324" r:id="rId9"/>
    <p:sldId id="296" r:id="rId10"/>
    <p:sldId id="298" r:id="rId11"/>
    <p:sldId id="325" r:id="rId12"/>
    <p:sldId id="299" r:id="rId13"/>
    <p:sldId id="306" r:id="rId14"/>
    <p:sldId id="307" r:id="rId15"/>
    <p:sldId id="303" r:id="rId16"/>
    <p:sldId id="304" r:id="rId17"/>
    <p:sldId id="263" r:id="rId18"/>
    <p:sldId id="311" r:id="rId19"/>
    <p:sldId id="265" r:id="rId20"/>
    <p:sldId id="269" r:id="rId21"/>
    <p:sldId id="270" r:id="rId22"/>
    <p:sldId id="271" r:id="rId23"/>
    <p:sldId id="305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14" r:id="rId38"/>
    <p:sldId id="292" r:id="rId39"/>
    <p:sldId id="327" r:id="rId40"/>
    <p:sldId id="328" r:id="rId41"/>
    <p:sldId id="317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4" autoAdjust="0"/>
    <p:restoredTop sz="87711" autoAdjust="0"/>
  </p:normalViewPr>
  <p:slideViewPr>
    <p:cSldViewPr>
      <p:cViewPr varScale="1">
        <p:scale>
          <a:sx n="103" d="100"/>
          <a:sy n="103" d="100"/>
        </p:scale>
        <p:origin x="17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6.xml"/><Relationship Id="rId13" Type="http://schemas.openxmlformats.org/officeDocument/2006/relationships/slide" Target="slides/slide33.xml"/><Relationship Id="rId3" Type="http://schemas.openxmlformats.org/officeDocument/2006/relationships/slide" Target="slides/slide17.xml"/><Relationship Id="rId7" Type="http://schemas.openxmlformats.org/officeDocument/2006/relationships/slide" Target="slides/slide22.xml"/><Relationship Id="rId12" Type="http://schemas.openxmlformats.org/officeDocument/2006/relationships/slide" Target="slides/slide32.xml"/><Relationship Id="rId2" Type="http://schemas.openxmlformats.org/officeDocument/2006/relationships/slide" Target="slides/slide7.xml"/><Relationship Id="rId16" Type="http://schemas.openxmlformats.org/officeDocument/2006/relationships/slide" Target="slides/slide41.xml"/><Relationship Id="rId1" Type="http://schemas.openxmlformats.org/officeDocument/2006/relationships/slide" Target="slides/slide6.xml"/><Relationship Id="rId6" Type="http://schemas.openxmlformats.org/officeDocument/2006/relationships/slide" Target="slides/slide21.xml"/><Relationship Id="rId11" Type="http://schemas.openxmlformats.org/officeDocument/2006/relationships/slide" Target="slides/slide29.xml"/><Relationship Id="rId5" Type="http://schemas.openxmlformats.org/officeDocument/2006/relationships/slide" Target="slides/slide20.xml"/><Relationship Id="rId15" Type="http://schemas.openxmlformats.org/officeDocument/2006/relationships/slide" Target="slides/slide35.xml"/><Relationship Id="rId10" Type="http://schemas.openxmlformats.org/officeDocument/2006/relationships/slide" Target="slides/slide28.xml"/><Relationship Id="rId4" Type="http://schemas.openxmlformats.org/officeDocument/2006/relationships/slide" Target="slides/slide19.xml"/><Relationship Id="rId9" Type="http://schemas.openxmlformats.org/officeDocument/2006/relationships/slide" Target="slides/slide27.xml"/><Relationship Id="rId14" Type="http://schemas.openxmlformats.org/officeDocument/2006/relationships/slide" Target="slides/slide34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C30105-BBE0-F74F-A388-D0D0D0C8543C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C013D74-4496-6145-974D-3AD7B3DF03D9}">
      <dgm:prSet/>
      <dgm:spPr/>
      <dgm:t>
        <a:bodyPr/>
        <a:lstStyle/>
        <a:p>
          <a:pPr rtl="0"/>
          <a:r>
            <a:rPr lang="en-US" b="1" dirty="0"/>
            <a:t>Software</a:t>
          </a:r>
        </a:p>
      </dgm:t>
    </dgm:pt>
    <dgm:pt modelId="{FD5101E8-59C9-984B-946A-F1CD6221CEF5}" type="parTrans" cxnId="{CC9F5922-37AD-B248-AF43-253EB23D1B0E}">
      <dgm:prSet/>
      <dgm:spPr/>
      <dgm:t>
        <a:bodyPr/>
        <a:lstStyle/>
        <a:p>
          <a:endParaRPr lang="en-US"/>
        </a:p>
      </dgm:t>
    </dgm:pt>
    <dgm:pt modelId="{EB825CBB-6EAB-174F-8D70-872CE0C06302}" type="sibTrans" cxnId="{CC9F5922-37AD-B248-AF43-253EB23D1B0E}">
      <dgm:prSet/>
      <dgm:spPr/>
      <dgm:t>
        <a:bodyPr/>
        <a:lstStyle/>
        <a:p>
          <a:endParaRPr lang="en-US"/>
        </a:p>
      </dgm:t>
    </dgm:pt>
    <dgm:pt modelId="{33B2E1D5-7076-B64B-A7DA-BF991DF39737}">
      <dgm:prSet/>
      <dgm:spPr/>
      <dgm:t>
        <a:bodyPr/>
        <a:lstStyle/>
        <a:p>
          <a:pPr rtl="0"/>
          <a:r>
            <a:rPr lang="en-US" dirty="0"/>
            <a:t>A sequence of codes or instructions</a:t>
          </a:r>
        </a:p>
      </dgm:t>
    </dgm:pt>
    <dgm:pt modelId="{0552F9CF-6805-9F44-A08C-A640CECAE02A}" type="parTrans" cxnId="{8D54DEB6-2CB9-C649-AED1-FDF20EC35323}">
      <dgm:prSet/>
      <dgm:spPr/>
      <dgm:t>
        <a:bodyPr/>
        <a:lstStyle/>
        <a:p>
          <a:endParaRPr lang="en-US"/>
        </a:p>
      </dgm:t>
    </dgm:pt>
    <dgm:pt modelId="{DAE790BE-2467-CB43-8CEB-39796D3F9248}" type="sibTrans" cxnId="{8D54DEB6-2CB9-C649-AED1-FDF20EC35323}">
      <dgm:prSet/>
      <dgm:spPr/>
      <dgm:t>
        <a:bodyPr/>
        <a:lstStyle/>
        <a:p>
          <a:endParaRPr lang="en-US"/>
        </a:p>
      </dgm:t>
    </dgm:pt>
    <dgm:pt modelId="{E49359DF-E4C7-3E4C-B7F3-501F92A360B3}">
      <dgm:prSet/>
      <dgm:spPr/>
      <dgm:t>
        <a:bodyPr/>
        <a:lstStyle/>
        <a:p>
          <a:pPr rtl="0"/>
          <a:r>
            <a:rPr lang="en-US" dirty="0"/>
            <a:t>Part of the hardware interprets each instruction and generates control signals</a:t>
          </a:r>
        </a:p>
      </dgm:t>
    </dgm:pt>
    <dgm:pt modelId="{E3F14906-8F33-FD44-BE44-8ECB73B43A97}" type="parTrans" cxnId="{D82BA876-664D-2849-8497-ABB849C5D360}">
      <dgm:prSet/>
      <dgm:spPr/>
      <dgm:t>
        <a:bodyPr/>
        <a:lstStyle/>
        <a:p>
          <a:endParaRPr lang="en-US"/>
        </a:p>
      </dgm:t>
    </dgm:pt>
    <dgm:pt modelId="{29509CF6-40D7-A941-81D4-46C13F33C8F5}" type="sibTrans" cxnId="{D82BA876-664D-2849-8497-ABB849C5D360}">
      <dgm:prSet/>
      <dgm:spPr/>
      <dgm:t>
        <a:bodyPr/>
        <a:lstStyle/>
        <a:p>
          <a:endParaRPr lang="en-US"/>
        </a:p>
      </dgm:t>
    </dgm:pt>
    <dgm:pt modelId="{F042A6B9-4955-0C42-B5FE-6657EE6789DC}">
      <dgm:prSet/>
      <dgm:spPr/>
      <dgm:t>
        <a:bodyPr/>
        <a:lstStyle/>
        <a:p>
          <a:pPr rtl="0"/>
          <a:r>
            <a:rPr lang="en-US" dirty="0"/>
            <a:t>Provide a new sequence of codes for each new program instead of rewiring the hardware</a:t>
          </a:r>
        </a:p>
      </dgm:t>
    </dgm:pt>
    <dgm:pt modelId="{939BE1BD-AC78-634C-A4F2-A2143CE02EBA}" type="parTrans" cxnId="{59262761-8F1F-2444-9B06-892560221F22}">
      <dgm:prSet/>
      <dgm:spPr/>
      <dgm:t>
        <a:bodyPr/>
        <a:lstStyle/>
        <a:p>
          <a:endParaRPr lang="en-US"/>
        </a:p>
      </dgm:t>
    </dgm:pt>
    <dgm:pt modelId="{612D2958-397F-544D-9802-F37A5D3AFCB3}" type="sibTrans" cxnId="{59262761-8F1F-2444-9B06-892560221F22}">
      <dgm:prSet/>
      <dgm:spPr/>
      <dgm:t>
        <a:bodyPr/>
        <a:lstStyle/>
        <a:p>
          <a:endParaRPr lang="en-US"/>
        </a:p>
      </dgm:t>
    </dgm:pt>
    <dgm:pt modelId="{E037D4F1-8C5F-BB41-A625-2334E757E45E}">
      <dgm:prSet/>
      <dgm:spPr/>
      <dgm:t>
        <a:bodyPr/>
        <a:lstStyle/>
        <a:p>
          <a:pPr rtl="0"/>
          <a:r>
            <a:rPr lang="en-US" b="1" dirty="0"/>
            <a:t>Major components:</a:t>
          </a:r>
        </a:p>
      </dgm:t>
    </dgm:pt>
    <dgm:pt modelId="{2518649E-74D5-1446-85AC-B3F416C1B89C}" type="parTrans" cxnId="{80C724BD-936C-E34B-91A0-B2EA8D8A0E6B}">
      <dgm:prSet/>
      <dgm:spPr/>
      <dgm:t>
        <a:bodyPr/>
        <a:lstStyle/>
        <a:p>
          <a:endParaRPr lang="en-US"/>
        </a:p>
      </dgm:t>
    </dgm:pt>
    <dgm:pt modelId="{89391C87-0FC1-954B-9C37-906B39F142A8}" type="sibTrans" cxnId="{80C724BD-936C-E34B-91A0-B2EA8D8A0E6B}">
      <dgm:prSet/>
      <dgm:spPr/>
      <dgm:t>
        <a:bodyPr/>
        <a:lstStyle/>
        <a:p>
          <a:endParaRPr lang="en-US"/>
        </a:p>
      </dgm:t>
    </dgm:pt>
    <dgm:pt modelId="{234E42D5-31BB-0A4C-9CD6-B6D224CD535C}">
      <dgm:prSet/>
      <dgm:spPr/>
      <dgm:t>
        <a:bodyPr/>
        <a:lstStyle/>
        <a:p>
          <a:pPr rtl="0"/>
          <a:r>
            <a:rPr lang="en-US" dirty="0"/>
            <a:t>Means of reporting results</a:t>
          </a:r>
        </a:p>
      </dgm:t>
    </dgm:pt>
    <dgm:pt modelId="{24FAF873-5FB9-624E-A49D-5B08A05DCBF5}">
      <dgm:prSet/>
      <dgm:spPr/>
      <dgm:t>
        <a:bodyPr/>
        <a:lstStyle/>
        <a:p>
          <a:pPr rtl="0"/>
          <a:r>
            <a:rPr lang="en-US" dirty="0"/>
            <a:t>Output module</a:t>
          </a:r>
        </a:p>
      </dgm:t>
    </dgm:pt>
    <dgm:pt modelId="{D002FA64-CDE6-0940-AC00-543365586A19}" type="sibTrans" cxnId="{4EBA38F4-3A1B-1742-BA72-AB710EA8C3C7}">
      <dgm:prSet/>
      <dgm:spPr/>
      <dgm:t>
        <a:bodyPr/>
        <a:lstStyle/>
        <a:p>
          <a:endParaRPr lang="en-US"/>
        </a:p>
      </dgm:t>
    </dgm:pt>
    <dgm:pt modelId="{B008B530-2D2D-4D43-966B-A433E3A4A2C8}" type="parTrans" cxnId="{4EBA38F4-3A1B-1742-BA72-AB710EA8C3C7}">
      <dgm:prSet/>
      <dgm:spPr/>
      <dgm:t>
        <a:bodyPr/>
        <a:lstStyle/>
        <a:p>
          <a:endParaRPr lang="en-US"/>
        </a:p>
      </dgm:t>
    </dgm:pt>
    <dgm:pt modelId="{4C804830-6C20-2741-AE9E-45F450C8F352}">
      <dgm:prSet/>
      <dgm:spPr/>
      <dgm:t>
        <a:bodyPr/>
        <a:lstStyle/>
        <a:p>
          <a:pPr rtl="0"/>
          <a:r>
            <a:rPr lang="en-US" dirty="0"/>
            <a:t>Contains basic components for accepting data and instructions and converting them into an internal form of signals usable by the system</a:t>
          </a:r>
        </a:p>
      </dgm:t>
    </dgm:pt>
    <dgm:pt modelId="{948C7C32-FC71-034A-A9D1-2D2E150E1953}">
      <dgm:prSet/>
      <dgm:spPr/>
      <dgm:t>
        <a:bodyPr/>
        <a:lstStyle/>
        <a:p>
          <a:pPr rtl="0"/>
          <a:r>
            <a:rPr lang="en-US" dirty="0"/>
            <a:t>Input module</a:t>
          </a:r>
        </a:p>
      </dgm:t>
    </dgm:pt>
    <dgm:pt modelId="{D6DC2FD5-CEDD-3D49-9DE0-8C0B4BA26801}" type="sibTrans" cxnId="{34022C4D-3E17-604D-AEAE-B0FEF57DFD0E}">
      <dgm:prSet/>
      <dgm:spPr/>
      <dgm:t>
        <a:bodyPr/>
        <a:lstStyle/>
        <a:p>
          <a:endParaRPr lang="en-US"/>
        </a:p>
      </dgm:t>
    </dgm:pt>
    <dgm:pt modelId="{F5DA14C9-CFF8-8C4C-9835-74F10C62CE79}" type="parTrans" cxnId="{34022C4D-3E17-604D-AEAE-B0FEF57DFD0E}">
      <dgm:prSet/>
      <dgm:spPr/>
      <dgm:t>
        <a:bodyPr/>
        <a:lstStyle/>
        <a:p>
          <a:endParaRPr lang="en-US"/>
        </a:p>
      </dgm:t>
    </dgm:pt>
    <dgm:pt modelId="{7553F031-D91F-B34C-9D28-1D3C7C5C7FF5}">
      <dgm:prSet/>
      <dgm:spPr/>
      <dgm:t>
        <a:bodyPr/>
        <a:lstStyle/>
        <a:p>
          <a:pPr rtl="0"/>
          <a:r>
            <a:rPr lang="en-US" dirty="0"/>
            <a:t>I/O Components</a:t>
          </a:r>
        </a:p>
      </dgm:t>
    </dgm:pt>
    <dgm:pt modelId="{F5C111B9-16D2-4F4E-8812-F869ABB36A3D}" type="sibTrans" cxnId="{916F1E77-62DF-1840-BE91-704D6A2132EB}">
      <dgm:prSet/>
      <dgm:spPr/>
      <dgm:t>
        <a:bodyPr/>
        <a:lstStyle/>
        <a:p>
          <a:endParaRPr lang="en-US"/>
        </a:p>
      </dgm:t>
    </dgm:pt>
    <dgm:pt modelId="{7B3DD069-B5EB-9740-94E2-D305A5602EE7}" type="parTrans" cxnId="{916F1E77-62DF-1840-BE91-704D6A2132EB}">
      <dgm:prSet/>
      <dgm:spPr/>
      <dgm:t>
        <a:bodyPr/>
        <a:lstStyle/>
        <a:p>
          <a:endParaRPr lang="en-US"/>
        </a:p>
      </dgm:t>
    </dgm:pt>
    <dgm:pt modelId="{2486CEE9-6B01-C845-9D12-D4366D3B3FC6}" type="sibTrans" cxnId="{6C187B61-9F7C-3342-8AA2-116AA48197D2}">
      <dgm:prSet/>
      <dgm:spPr/>
      <dgm:t>
        <a:bodyPr/>
        <a:lstStyle/>
        <a:p>
          <a:endParaRPr lang="en-US"/>
        </a:p>
      </dgm:t>
    </dgm:pt>
    <dgm:pt modelId="{CA858E07-9B8E-C648-A6B1-9EDBB304E22B}" type="parTrans" cxnId="{6C187B61-9F7C-3342-8AA2-116AA48197D2}">
      <dgm:prSet/>
      <dgm:spPr/>
      <dgm:t>
        <a:bodyPr/>
        <a:lstStyle/>
        <a:p>
          <a:endParaRPr lang="en-US"/>
        </a:p>
      </dgm:t>
    </dgm:pt>
    <dgm:pt modelId="{766F468D-E105-6441-AFDA-C35BA0DDAE2B}" type="sibTrans" cxnId="{CE8CFF92-3E5C-0E4C-8F40-8946C262CA7F}">
      <dgm:prSet/>
      <dgm:spPr/>
      <dgm:t>
        <a:bodyPr/>
        <a:lstStyle/>
        <a:p>
          <a:endParaRPr lang="en-US"/>
        </a:p>
      </dgm:t>
    </dgm:pt>
    <dgm:pt modelId="{BCAE0029-0DEE-2246-A8F3-1BA27774EF73}" type="parTrans" cxnId="{CE8CFF92-3E5C-0E4C-8F40-8946C262CA7F}">
      <dgm:prSet/>
      <dgm:spPr/>
      <dgm:t>
        <a:bodyPr/>
        <a:lstStyle/>
        <a:p>
          <a:endParaRPr lang="en-US"/>
        </a:p>
      </dgm:t>
    </dgm:pt>
    <dgm:pt modelId="{B261E502-5543-7B4D-9ACE-70EA3B42B175}">
      <dgm:prSet/>
      <dgm:spPr/>
      <dgm:t>
        <a:bodyPr/>
        <a:lstStyle/>
        <a:p>
          <a:pPr rtl="0"/>
          <a:r>
            <a:rPr lang="en-US" dirty="0"/>
            <a:t>Module of general-purpose arithmetic and logic functions</a:t>
          </a:r>
        </a:p>
      </dgm:t>
    </dgm:pt>
    <dgm:pt modelId="{C19AC66C-2A37-8644-927E-F197C32A21CF}">
      <dgm:prSet/>
      <dgm:spPr/>
      <dgm:t>
        <a:bodyPr/>
        <a:lstStyle/>
        <a:p>
          <a:pPr rtl="0"/>
          <a:r>
            <a:rPr lang="en-US" dirty="0"/>
            <a:t>Instruction interpreter</a:t>
          </a:r>
        </a:p>
      </dgm:t>
    </dgm:pt>
    <dgm:pt modelId="{CE0386A9-076E-F94F-A620-AD660D7C9972}">
      <dgm:prSet/>
      <dgm:spPr/>
      <dgm:t>
        <a:bodyPr/>
        <a:lstStyle/>
        <a:p>
          <a:pPr rtl="0"/>
          <a:r>
            <a:rPr lang="en-US" dirty="0"/>
            <a:t>CPU	</a:t>
          </a:r>
        </a:p>
      </dgm:t>
    </dgm:pt>
    <dgm:pt modelId="{EBA51D91-D31F-1740-B59A-1DC7B6D4F2A0}" type="sibTrans" cxnId="{7CDDD54B-8B29-E84C-B118-CFEC7AC133CB}">
      <dgm:prSet/>
      <dgm:spPr/>
      <dgm:t>
        <a:bodyPr/>
        <a:lstStyle/>
        <a:p>
          <a:endParaRPr lang="en-US"/>
        </a:p>
      </dgm:t>
    </dgm:pt>
    <dgm:pt modelId="{8ED039CD-8D5F-6947-B753-AB16F627CB91}" type="parTrans" cxnId="{7CDDD54B-8B29-E84C-B118-CFEC7AC133CB}">
      <dgm:prSet/>
      <dgm:spPr/>
      <dgm:t>
        <a:bodyPr/>
        <a:lstStyle/>
        <a:p>
          <a:endParaRPr lang="en-US"/>
        </a:p>
      </dgm:t>
    </dgm:pt>
    <dgm:pt modelId="{91C4B158-54E2-E34F-84AB-BFBD35FCCA63}" type="sibTrans" cxnId="{CEB98A90-4183-3449-8248-A46BEE5B578B}">
      <dgm:prSet/>
      <dgm:spPr/>
      <dgm:t>
        <a:bodyPr/>
        <a:lstStyle/>
        <a:p>
          <a:endParaRPr lang="en-US"/>
        </a:p>
      </dgm:t>
    </dgm:pt>
    <dgm:pt modelId="{AFECB01D-41D5-6A41-AF16-839155C4AA53}" type="parTrans" cxnId="{CEB98A90-4183-3449-8248-A46BEE5B578B}">
      <dgm:prSet/>
      <dgm:spPr/>
      <dgm:t>
        <a:bodyPr/>
        <a:lstStyle/>
        <a:p>
          <a:endParaRPr lang="en-US"/>
        </a:p>
      </dgm:t>
    </dgm:pt>
    <dgm:pt modelId="{6FDCA9DF-F661-5E46-B8AA-407165CD3F27}" type="sibTrans" cxnId="{E24ECB5F-D390-F14C-AF65-BB63F1ADA24A}">
      <dgm:prSet/>
      <dgm:spPr/>
      <dgm:t>
        <a:bodyPr/>
        <a:lstStyle/>
        <a:p>
          <a:endParaRPr lang="en-US"/>
        </a:p>
      </dgm:t>
    </dgm:pt>
    <dgm:pt modelId="{475F3117-F8E4-F648-8030-30A218B5E838}" type="parTrans" cxnId="{E24ECB5F-D390-F14C-AF65-BB63F1ADA24A}">
      <dgm:prSet/>
      <dgm:spPr/>
      <dgm:t>
        <a:bodyPr/>
        <a:lstStyle/>
        <a:p>
          <a:endParaRPr lang="en-US"/>
        </a:p>
      </dgm:t>
    </dgm:pt>
    <dgm:pt modelId="{96DA18E2-7555-CC4E-8486-7B36FB2B9A75}" type="pres">
      <dgm:prSet presAssocID="{84C30105-BBE0-F74F-A388-D0D0D0C8543C}" presName="linear" presStyleCnt="0">
        <dgm:presLayoutVars>
          <dgm:animLvl val="lvl"/>
          <dgm:resizeHandles val="exact"/>
        </dgm:presLayoutVars>
      </dgm:prSet>
      <dgm:spPr/>
    </dgm:pt>
    <dgm:pt modelId="{F992244F-0972-284B-BD79-4BDF0FE0F3E9}" type="pres">
      <dgm:prSet presAssocID="{7C013D74-4496-6145-974D-3AD7B3DF03D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3B14588-5A20-EA4F-979E-F796522A9FDC}" type="pres">
      <dgm:prSet presAssocID="{7C013D74-4496-6145-974D-3AD7B3DF03D9}" presName="childText" presStyleLbl="revTx" presStyleIdx="0" presStyleCnt="2">
        <dgm:presLayoutVars>
          <dgm:bulletEnabled val="1"/>
        </dgm:presLayoutVars>
      </dgm:prSet>
      <dgm:spPr/>
    </dgm:pt>
    <dgm:pt modelId="{759BB5A2-667B-D94C-B06E-5A570D0844D7}" type="pres">
      <dgm:prSet presAssocID="{E037D4F1-8C5F-BB41-A625-2334E757E45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1A7FB0B-C6BF-A948-80B4-3819DEC8407E}" type="pres">
      <dgm:prSet presAssocID="{E037D4F1-8C5F-BB41-A625-2334E757E45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283D809-3DA6-BB41-8ED5-99A31F687EE2}" type="presOf" srcId="{E49359DF-E4C7-3E4C-B7F3-501F92A360B3}" destId="{13B14588-5A20-EA4F-979E-F796522A9FDC}" srcOrd="0" destOrd="1" presId="urn:microsoft.com/office/officeart/2005/8/layout/vList2"/>
    <dgm:cxn modelId="{5FE3A80C-2F59-AF46-A8A4-2364E2A3B74B}" type="presOf" srcId="{CE0386A9-076E-F94F-A620-AD660D7C9972}" destId="{71A7FB0B-C6BF-A948-80B4-3819DEC8407E}" srcOrd="0" destOrd="0" presId="urn:microsoft.com/office/officeart/2005/8/layout/vList2"/>
    <dgm:cxn modelId="{CC9F5922-37AD-B248-AF43-253EB23D1B0E}" srcId="{84C30105-BBE0-F74F-A388-D0D0D0C8543C}" destId="{7C013D74-4496-6145-974D-3AD7B3DF03D9}" srcOrd="0" destOrd="0" parTransId="{FD5101E8-59C9-984B-946A-F1CD6221CEF5}" sibTransId="{EB825CBB-6EAB-174F-8D70-872CE0C06302}"/>
    <dgm:cxn modelId="{783D5B28-61C6-004B-BC81-D167B98E8E75}" type="presOf" srcId="{B261E502-5543-7B4D-9ACE-70EA3B42B175}" destId="{71A7FB0B-C6BF-A948-80B4-3819DEC8407E}" srcOrd="0" destOrd="2" presId="urn:microsoft.com/office/officeart/2005/8/layout/vList2"/>
    <dgm:cxn modelId="{8F75E936-22E9-8343-965F-FEC47404A232}" type="presOf" srcId="{7553F031-D91F-B34C-9D28-1D3C7C5C7FF5}" destId="{71A7FB0B-C6BF-A948-80B4-3819DEC8407E}" srcOrd="0" destOrd="3" presId="urn:microsoft.com/office/officeart/2005/8/layout/vList2"/>
    <dgm:cxn modelId="{7CDDD54B-8B29-E84C-B118-CFEC7AC133CB}" srcId="{E037D4F1-8C5F-BB41-A625-2334E757E45E}" destId="{CE0386A9-076E-F94F-A620-AD660D7C9972}" srcOrd="0" destOrd="0" parTransId="{8ED039CD-8D5F-6947-B753-AB16F627CB91}" sibTransId="{EBA51D91-D31F-1740-B59A-1DC7B6D4F2A0}"/>
    <dgm:cxn modelId="{34022C4D-3E17-604D-AEAE-B0FEF57DFD0E}" srcId="{948C7C32-FC71-034A-A9D1-2D2E150E1953}" destId="{4C804830-6C20-2741-AE9E-45F450C8F352}" srcOrd="0" destOrd="0" parTransId="{F5DA14C9-CFF8-8C4C-9835-74F10C62CE79}" sibTransId="{D6DC2FD5-CEDD-3D49-9DE0-8C0B4BA26801}"/>
    <dgm:cxn modelId="{58E97D5A-B821-7047-9C0C-DE9ADFC401F7}" type="presOf" srcId="{4C804830-6C20-2741-AE9E-45F450C8F352}" destId="{71A7FB0B-C6BF-A948-80B4-3819DEC8407E}" srcOrd="0" destOrd="5" presId="urn:microsoft.com/office/officeart/2005/8/layout/vList2"/>
    <dgm:cxn modelId="{E24ECB5F-D390-F14C-AF65-BB63F1ADA24A}" srcId="{CE0386A9-076E-F94F-A620-AD660D7C9972}" destId="{C19AC66C-2A37-8644-927E-F197C32A21CF}" srcOrd="0" destOrd="0" parTransId="{475F3117-F8E4-F648-8030-30A218B5E838}" sibTransId="{6FDCA9DF-F661-5E46-B8AA-407165CD3F27}"/>
    <dgm:cxn modelId="{59262761-8F1F-2444-9B06-892560221F22}" srcId="{7C013D74-4496-6145-974D-3AD7B3DF03D9}" destId="{F042A6B9-4955-0C42-B5FE-6657EE6789DC}" srcOrd="2" destOrd="0" parTransId="{939BE1BD-AC78-634C-A4F2-A2143CE02EBA}" sibTransId="{612D2958-397F-544D-9802-F37A5D3AFCB3}"/>
    <dgm:cxn modelId="{6C187B61-9F7C-3342-8AA2-116AA48197D2}" srcId="{7553F031-D91F-B34C-9D28-1D3C7C5C7FF5}" destId="{24FAF873-5FB9-624E-A49D-5B08A05DCBF5}" srcOrd="1" destOrd="0" parTransId="{CA858E07-9B8E-C648-A6B1-9EDBB304E22B}" sibTransId="{2486CEE9-6B01-C845-9D12-D4366D3B3FC6}"/>
    <dgm:cxn modelId="{BC138266-5E73-AF45-9017-AF324E24FBE5}" type="presOf" srcId="{234E42D5-31BB-0A4C-9CD6-B6D224CD535C}" destId="{71A7FB0B-C6BF-A948-80B4-3819DEC8407E}" srcOrd="0" destOrd="7" presId="urn:microsoft.com/office/officeart/2005/8/layout/vList2"/>
    <dgm:cxn modelId="{38443469-1F4E-9443-84A4-E8DF807D2C27}" type="presOf" srcId="{7C013D74-4496-6145-974D-3AD7B3DF03D9}" destId="{F992244F-0972-284B-BD79-4BDF0FE0F3E9}" srcOrd="0" destOrd="0" presId="urn:microsoft.com/office/officeart/2005/8/layout/vList2"/>
    <dgm:cxn modelId="{D82BA876-664D-2849-8497-ABB849C5D360}" srcId="{7C013D74-4496-6145-974D-3AD7B3DF03D9}" destId="{E49359DF-E4C7-3E4C-B7F3-501F92A360B3}" srcOrd="1" destOrd="0" parTransId="{E3F14906-8F33-FD44-BE44-8ECB73B43A97}" sibTransId="{29509CF6-40D7-A941-81D4-46C13F33C8F5}"/>
    <dgm:cxn modelId="{916F1E77-62DF-1840-BE91-704D6A2132EB}" srcId="{E037D4F1-8C5F-BB41-A625-2334E757E45E}" destId="{7553F031-D91F-B34C-9D28-1D3C7C5C7FF5}" srcOrd="1" destOrd="0" parTransId="{7B3DD069-B5EB-9740-94E2-D305A5602EE7}" sibTransId="{F5C111B9-16D2-4F4E-8812-F869ABB36A3D}"/>
    <dgm:cxn modelId="{D247B67D-A3E6-6048-89E9-61835D628673}" type="presOf" srcId="{C19AC66C-2A37-8644-927E-F197C32A21CF}" destId="{71A7FB0B-C6BF-A948-80B4-3819DEC8407E}" srcOrd="0" destOrd="1" presId="urn:microsoft.com/office/officeart/2005/8/layout/vList2"/>
    <dgm:cxn modelId="{CEB98A90-4183-3449-8248-A46BEE5B578B}" srcId="{CE0386A9-076E-F94F-A620-AD660D7C9972}" destId="{B261E502-5543-7B4D-9ACE-70EA3B42B175}" srcOrd="1" destOrd="0" parTransId="{AFECB01D-41D5-6A41-AF16-839155C4AA53}" sibTransId="{91C4B158-54E2-E34F-84AB-BFBD35FCCA63}"/>
    <dgm:cxn modelId="{F1A8D392-DADE-9042-A5FB-1BEBAEA85D9B}" type="presOf" srcId="{F042A6B9-4955-0C42-B5FE-6657EE6789DC}" destId="{13B14588-5A20-EA4F-979E-F796522A9FDC}" srcOrd="0" destOrd="2" presId="urn:microsoft.com/office/officeart/2005/8/layout/vList2"/>
    <dgm:cxn modelId="{CE8CFF92-3E5C-0E4C-8F40-8946C262CA7F}" srcId="{7553F031-D91F-B34C-9D28-1D3C7C5C7FF5}" destId="{948C7C32-FC71-034A-A9D1-2D2E150E1953}" srcOrd="0" destOrd="0" parTransId="{BCAE0029-0DEE-2246-A8F3-1BA27774EF73}" sibTransId="{766F468D-E105-6441-AFDA-C35BA0DDAE2B}"/>
    <dgm:cxn modelId="{1D6C5B9B-C8DF-BC49-941A-DEF872B2DDF3}" type="presOf" srcId="{24FAF873-5FB9-624E-A49D-5B08A05DCBF5}" destId="{71A7FB0B-C6BF-A948-80B4-3819DEC8407E}" srcOrd="0" destOrd="6" presId="urn:microsoft.com/office/officeart/2005/8/layout/vList2"/>
    <dgm:cxn modelId="{C821A0AC-3D6C-FE4D-8F10-156B715B05FE}" type="presOf" srcId="{33B2E1D5-7076-B64B-A7DA-BF991DF39737}" destId="{13B14588-5A20-EA4F-979E-F796522A9FDC}" srcOrd="0" destOrd="0" presId="urn:microsoft.com/office/officeart/2005/8/layout/vList2"/>
    <dgm:cxn modelId="{82E774B1-F131-FF4C-9E15-C13E091010B3}" type="presOf" srcId="{948C7C32-FC71-034A-A9D1-2D2E150E1953}" destId="{71A7FB0B-C6BF-A948-80B4-3819DEC8407E}" srcOrd="0" destOrd="4" presId="urn:microsoft.com/office/officeart/2005/8/layout/vList2"/>
    <dgm:cxn modelId="{8D54DEB6-2CB9-C649-AED1-FDF20EC35323}" srcId="{7C013D74-4496-6145-974D-3AD7B3DF03D9}" destId="{33B2E1D5-7076-B64B-A7DA-BF991DF39737}" srcOrd="0" destOrd="0" parTransId="{0552F9CF-6805-9F44-A08C-A640CECAE02A}" sibTransId="{DAE790BE-2467-CB43-8CEB-39796D3F9248}"/>
    <dgm:cxn modelId="{80C724BD-936C-E34B-91A0-B2EA8D8A0E6B}" srcId="{84C30105-BBE0-F74F-A388-D0D0D0C8543C}" destId="{E037D4F1-8C5F-BB41-A625-2334E757E45E}" srcOrd="1" destOrd="0" parTransId="{2518649E-74D5-1446-85AC-B3F416C1B89C}" sibTransId="{89391C87-0FC1-954B-9C37-906B39F142A8}"/>
    <dgm:cxn modelId="{A4BC23E1-D803-5544-894F-7EE14A68A0DC}" type="presOf" srcId="{E037D4F1-8C5F-BB41-A625-2334E757E45E}" destId="{759BB5A2-667B-D94C-B06E-5A570D0844D7}" srcOrd="0" destOrd="0" presId="urn:microsoft.com/office/officeart/2005/8/layout/vList2"/>
    <dgm:cxn modelId="{B02096F1-22E2-A04F-97D3-F403F7B2E563}" type="presOf" srcId="{84C30105-BBE0-F74F-A388-D0D0D0C8543C}" destId="{96DA18E2-7555-CC4E-8486-7B36FB2B9A75}" srcOrd="0" destOrd="0" presId="urn:microsoft.com/office/officeart/2005/8/layout/vList2"/>
    <dgm:cxn modelId="{4EBA38F4-3A1B-1742-BA72-AB710EA8C3C7}" srcId="{24FAF873-5FB9-624E-A49D-5B08A05DCBF5}" destId="{234E42D5-31BB-0A4C-9CD6-B6D224CD535C}" srcOrd="0" destOrd="0" parTransId="{B008B530-2D2D-4D43-966B-A433E3A4A2C8}" sibTransId="{D002FA64-CDE6-0940-AC00-543365586A19}"/>
    <dgm:cxn modelId="{563B6356-A600-5F40-835E-D8A6FC381B5D}" type="presParOf" srcId="{96DA18E2-7555-CC4E-8486-7B36FB2B9A75}" destId="{F992244F-0972-284B-BD79-4BDF0FE0F3E9}" srcOrd="0" destOrd="0" presId="urn:microsoft.com/office/officeart/2005/8/layout/vList2"/>
    <dgm:cxn modelId="{648A4D60-2011-4240-B16A-C9B74C8BA4EC}" type="presParOf" srcId="{96DA18E2-7555-CC4E-8486-7B36FB2B9A75}" destId="{13B14588-5A20-EA4F-979E-F796522A9FDC}" srcOrd="1" destOrd="0" presId="urn:microsoft.com/office/officeart/2005/8/layout/vList2"/>
    <dgm:cxn modelId="{C72D2A48-0B8F-294B-A986-D73E74755355}" type="presParOf" srcId="{96DA18E2-7555-CC4E-8486-7B36FB2B9A75}" destId="{759BB5A2-667B-D94C-B06E-5A570D0844D7}" srcOrd="2" destOrd="0" presId="urn:microsoft.com/office/officeart/2005/8/layout/vList2"/>
    <dgm:cxn modelId="{9B9FBB90-17D3-3843-A9EF-BE6B4B769FB0}" type="presParOf" srcId="{96DA18E2-7555-CC4E-8486-7B36FB2B9A75}" destId="{71A7FB0B-C6BF-A948-80B4-3819DEC8407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840D2F-108C-BC46-9136-A088744CBC36}" type="doc">
      <dgm:prSet loTypeId="urn:microsoft.com/office/officeart/2005/8/layout/matrix2" loCatId="matrix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2E7EB61-D7F6-C840-8532-5709134193A0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gm:t>
    </dgm:pt>
    <dgm:pt modelId="{AD05651A-E423-254C-862F-C2CE059BD72F}" type="parTrans" cxnId="{1BA46E83-B587-F746-8DBE-F28E7926015A}">
      <dgm:prSet/>
      <dgm:spPr/>
      <dgm:t>
        <a:bodyPr/>
        <a:lstStyle/>
        <a:p>
          <a:endParaRPr lang="en-US"/>
        </a:p>
      </dgm:t>
    </dgm:pt>
    <dgm:pt modelId="{17500D31-3549-3A48-A4C8-1A261B96710E}" type="sibTrans" cxnId="{1BA46E83-B587-F746-8DBE-F28E7926015A}">
      <dgm:prSet/>
      <dgm:spPr/>
      <dgm:t>
        <a:bodyPr/>
        <a:lstStyle/>
        <a:p>
          <a:endParaRPr lang="en-US"/>
        </a:p>
      </dgm:t>
    </dgm:pt>
    <dgm:pt modelId="{20D7C7D4-7476-224E-BEF4-65D3801CD560}">
      <dgm:prSet/>
      <dgm:spPr/>
      <dgm:t>
        <a:bodyPr/>
        <a:lstStyle/>
        <a:p>
          <a:pPr rtl="0"/>
          <a:r>
            <a:rPr lang="en-US" dirty="0"/>
            <a:t>Specifies the address in memory for the next read or write</a:t>
          </a:r>
        </a:p>
      </dgm:t>
    </dgm:pt>
    <dgm:pt modelId="{811C896D-8F6B-F443-A62A-8079B0F97D8B}" type="parTrans" cxnId="{6C4E2CF7-E249-DA4E-99BF-3AB0F0ABE0D1}">
      <dgm:prSet/>
      <dgm:spPr/>
      <dgm:t>
        <a:bodyPr/>
        <a:lstStyle/>
        <a:p>
          <a:endParaRPr lang="en-US"/>
        </a:p>
      </dgm:t>
    </dgm:pt>
    <dgm:pt modelId="{07C6F96A-E4D9-0D42-91C1-DFDCD4116135}" type="sibTrans" cxnId="{6C4E2CF7-E249-DA4E-99BF-3AB0F0ABE0D1}">
      <dgm:prSet/>
      <dgm:spPr/>
      <dgm:t>
        <a:bodyPr/>
        <a:lstStyle/>
        <a:p>
          <a:endParaRPr lang="en-US"/>
        </a:p>
      </dgm:t>
    </dgm:pt>
    <dgm:pt modelId="{0E37F963-EE92-4246-B788-16020436B729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</dgm:t>
    </dgm:pt>
    <dgm:pt modelId="{0CE25338-8A95-A546-9CCC-2076E5CF6239}" type="parTrans" cxnId="{C0F0DC73-F5D8-DA43-9829-B2466A27BF4F}">
      <dgm:prSet/>
      <dgm:spPr/>
      <dgm:t>
        <a:bodyPr/>
        <a:lstStyle/>
        <a:p>
          <a:endParaRPr lang="en-US"/>
        </a:p>
      </dgm:t>
    </dgm:pt>
    <dgm:pt modelId="{AAC500A2-5549-E648-9DF3-07EB1581D002}" type="sibTrans" cxnId="{C0F0DC73-F5D8-DA43-9829-B2466A27BF4F}">
      <dgm:prSet/>
      <dgm:spPr/>
      <dgm:t>
        <a:bodyPr/>
        <a:lstStyle/>
        <a:p>
          <a:endParaRPr lang="en-US"/>
        </a:p>
      </dgm:t>
    </dgm:pt>
    <dgm:pt modelId="{C46232C3-2E75-7A44-B8CC-0D45C38E01B5}">
      <dgm:prSet/>
      <dgm:spPr/>
      <dgm:t>
        <a:bodyPr/>
        <a:lstStyle/>
        <a:p>
          <a:pPr rtl="0"/>
          <a:r>
            <a:rPr lang="en-US" dirty="0"/>
            <a:t>Contains the data to be written into memory or receives the data read from memory</a:t>
          </a:r>
        </a:p>
      </dgm:t>
    </dgm:pt>
    <dgm:pt modelId="{4F0A9AA9-AD55-A143-87CB-EEF973E532A5}" type="parTrans" cxnId="{01CE3C01-29EC-9F47-B22D-5C735ABFC199}">
      <dgm:prSet/>
      <dgm:spPr/>
      <dgm:t>
        <a:bodyPr/>
        <a:lstStyle/>
        <a:p>
          <a:endParaRPr lang="en-US"/>
        </a:p>
      </dgm:t>
    </dgm:pt>
    <dgm:pt modelId="{196C21FE-BCE6-0340-9239-86BE1646F419}" type="sibTrans" cxnId="{01CE3C01-29EC-9F47-B22D-5C735ABFC199}">
      <dgm:prSet/>
      <dgm:spPr/>
      <dgm:t>
        <a:bodyPr/>
        <a:lstStyle/>
        <a:p>
          <a:endParaRPr lang="en-US"/>
        </a:p>
      </dgm:t>
    </dgm:pt>
    <dgm:pt modelId="{02FE1597-E6CB-9744-8CE6-813F239F1D7A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address register (I/OAR)</a:t>
          </a:r>
        </a:p>
      </dgm:t>
    </dgm:pt>
    <dgm:pt modelId="{0AE8AC7D-9FE8-A64A-91AD-B8B1F23E5E3B}" type="parTrans" cxnId="{4D3A0AF5-55FE-D646-BAC9-8584087D0661}">
      <dgm:prSet/>
      <dgm:spPr/>
      <dgm:t>
        <a:bodyPr/>
        <a:lstStyle/>
        <a:p>
          <a:endParaRPr lang="en-US"/>
        </a:p>
      </dgm:t>
    </dgm:pt>
    <dgm:pt modelId="{0BF199A0-20F9-BC44-87A4-0B4ED382F88E}" type="sibTrans" cxnId="{4D3A0AF5-55FE-D646-BAC9-8584087D0661}">
      <dgm:prSet/>
      <dgm:spPr/>
      <dgm:t>
        <a:bodyPr/>
        <a:lstStyle/>
        <a:p>
          <a:endParaRPr lang="en-US"/>
        </a:p>
      </dgm:t>
    </dgm:pt>
    <dgm:pt modelId="{A0FD3052-A13E-3C47-8020-62E600288DA5}">
      <dgm:prSet/>
      <dgm:spPr/>
      <dgm:t>
        <a:bodyPr/>
        <a:lstStyle/>
        <a:p>
          <a:pPr rtl="0"/>
          <a:r>
            <a:rPr lang="en-US" dirty="0"/>
            <a:t>Specifies a particular I/O device</a:t>
          </a:r>
        </a:p>
      </dgm:t>
    </dgm:pt>
    <dgm:pt modelId="{037970BC-3497-C74D-8F10-97896165FE81}" type="parTrans" cxnId="{89013C84-3490-2D49-B767-86FBDA5F00E7}">
      <dgm:prSet/>
      <dgm:spPr/>
      <dgm:t>
        <a:bodyPr/>
        <a:lstStyle/>
        <a:p>
          <a:endParaRPr lang="en-US"/>
        </a:p>
      </dgm:t>
    </dgm:pt>
    <dgm:pt modelId="{00E53473-866F-9E47-9A26-A761914EC06D}" type="sibTrans" cxnId="{89013C84-3490-2D49-B767-86FBDA5F00E7}">
      <dgm:prSet/>
      <dgm:spPr/>
      <dgm:t>
        <a:bodyPr/>
        <a:lstStyle/>
        <a:p>
          <a:endParaRPr lang="en-US"/>
        </a:p>
      </dgm:t>
    </dgm:pt>
    <dgm:pt modelId="{3EDBA169-2675-8448-8FDE-2A0797DF0E78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buffer register (I/OBR)</a:t>
          </a:r>
        </a:p>
      </dgm:t>
    </dgm:pt>
    <dgm:pt modelId="{90D1529B-CE0F-934A-87F9-F595F41764E1}" type="parTrans" cxnId="{8CBC06CE-D290-7641-B6B4-18F78547B9CC}">
      <dgm:prSet/>
      <dgm:spPr/>
      <dgm:t>
        <a:bodyPr/>
        <a:lstStyle/>
        <a:p>
          <a:endParaRPr lang="en-US"/>
        </a:p>
      </dgm:t>
    </dgm:pt>
    <dgm:pt modelId="{B510E243-E6DD-864D-B423-F1534B3568AE}" type="sibTrans" cxnId="{8CBC06CE-D290-7641-B6B4-18F78547B9CC}">
      <dgm:prSet/>
      <dgm:spPr/>
      <dgm:t>
        <a:bodyPr/>
        <a:lstStyle/>
        <a:p>
          <a:endParaRPr lang="en-US"/>
        </a:p>
      </dgm:t>
    </dgm:pt>
    <dgm:pt modelId="{52E1B92E-E8AD-2343-BFE2-9311B192D1BB}">
      <dgm:prSet/>
      <dgm:spPr/>
      <dgm:t>
        <a:bodyPr/>
        <a:lstStyle/>
        <a:p>
          <a:pPr rtl="0"/>
          <a:r>
            <a:rPr lang="en-US" dirty="0"/>
            <a:t>Used for the exchange of data between an I/O module and the CPU</a:t>
          </a:r>
        </a:p>
      </dgm:t>
    </dgm:pt>
    <dgm:pt modelId="{E3BF5ABE-1A33-A94D-B118-8468B31E935A}" type="parTrans" cxnId="{76B5B735-8949-834A-927D-071133CF5068}">
      <dgm:prSet/>
      <dgm:spPr/>
      <dgm:t>
        <a:bodyPr/>
        <a:lstStyle/>
        <a:p>
          <a:endParaRPr lang="en-US"/>
        </a:p>
      </dgm:t>
    </dgm:pt>
    <dgm:pt modelId="{8CBB4295-DE98-C748-A7B7-31B44331A6FA}" type="sibTrans" cxnId="{76B5B735-8949-834A-927D-071133CF5068}">
      <dgm:prSet/>
      <dgm:spPr/>
      <dgm:t>
        <a:bodyPr/>
        <a:lstStyle/>
        <a:p>
          <a:endParaRPr lang="en-US"/>
        </a:p>
      </dgm:t>
    </dgm:pt>
    <dgm:pt modelId="{118DA46B-51F4-D447-8E2D-F244524AE95D}" type="pres">
      <dgm:prSet presAssocID="{FD840D2F-108C-BC46-9136-A088744CBC36}" presName="matrix" presStyleCnt="0">
        <dgm:presLayoutVars>
          <dgm:chMax val="1"/>
          <dgm:dir/>
          <dgm:resizeHandles val="exact"/>
        </dgm:presLayoutVars>
      </dgm:prSet>
      <dgm:spPr/>
    </dgm:pt>
    <dgm:pt modelId="{A933435A-1843-9E4D-86D0-607B7423AE6C}" type="pres">
      <dgm:prSet presAssocID="{FD840D2F-108C-BC46-9136-A088744CBC36}" presName="axisShape" presStyleLbl="bgShp" presStyleIdx="0" presStyleCn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4"/>
          </a:solidFill>
        </a:ln>
      </dgm:spPr>
    </dgm:pt>
    <dgm:pt modelId="{3B4E5ECE-AE35-9C49-8316-64B43915F2B2}" type="pres">
      <dgm:prSet presAssocID="{FD840D2F-108C-BC46-9136-A088744CBC36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7999900-43C2-D54D-B582-06A49E5B2881}" type="pres">
      <dgm:prSet presAssocID="{FD840D2F-108C-BC46-9136-A088744CBC36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E6EC989-1B64-3F42-878F-156D7B406D89}" type="pres">
      <dgm:prSet presAssocID="{FD840D2F-108C-BC46-9136-A088744CBC36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46D4236-03AD-7E41-8503-EF196816C95A}" type="pres">
      <dgm:prSet presAssocID="{FD840D2F-108C-BC46-9136-A088744CBC36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CE3C01-29EC-9F47-B22D-5C735ABFC199}" srcId="{0E37F963-EE92-4246-B788-16020436B729}" destId="{C46232C3-2E75-7A44-B8CC-0D45C38E01B5}" srcOrd="0" destOrd="0" parTransId="{4F0A9AA9-AD55-A143-87CB-EEF973E532A5}" sibTransId="{196C21FE-BCE6-0340-9239-86BE1646F419}"/>
    <dgm:cxn modelId="{716BF008-5AB7-DB49-8050-0C2DE00AEA1C}" type="presOf" srcId="{52E1B92E-E8AD-2343-BFE2-9311B192D1BB}" destId="{646D4236-03AD-7E41-8503-EF196816C95A}" srcOrd="0" destOrd="1" presId="urn:microsoft.com/office/officeart/2005/8/layout/matrix2"/>
    <dgm:cxn modelId="{76B5B735-8949-834A-927D-071133CF5068}" srcId="{3EDBA169-2675-8448-8FDE-2A0797DF0E78}" destId="{52E1B92E-E8AD-2343-BFE2-9311B192D1BB}" srcOrd="0" destOrd="0" parTransId="{E3BF5ABE-1A33-A94D-B118-8468B31E935A}" sibTransId="{8CBB4295-DE98-C748-A7B7-31B44331A6FA}"/>
    <dgm:cxn modelId="{B169403D-E2B0-7043-AC2F-3A8214095A31}" type="presOf" srcId="{20D7C7D4-7476-224E-BEF4-65D3801CD560}" destId="{3B4E5ECE-AE35-9C49-8316-64B43915F2B2}" srcOrd="0" destOrd="1" presId="urn:microsoft.com/office/officeart/2005/8/layout/matrix2"/>
    <dgm:cxn modelId="{F6356553-45D8-C84C-A9A6-64A3BEF4E65E}" type="presOf" srcId="{02FE1597-E6CB-9744-8CE6-813F239F1D7A}" destId="{FE6EC989-1B64-3F42-878F-156D7B406D89}" srcOrd="0" destOrd="0" presId="urn:microsoft.com/office/officeart/2005/8/layout/matrix2"/>
    <dgm:cxn modelId="{C0F0DC73-F5D8-DA43-9829-B2466A27BF4F}" srcId="{FD840D2F-108C-BC46-9136-A088744CBC36}" destId="{0E37F963-EE92-4246-B788-16020436B729}" srcOrd="1" destOrd="0" parTransId="{0CE25338-8A95-A546-9CCC-2076E5CF6239}" sibTransId="{AAC500A2-5549-E648-9DF3-07EB1581D002}"/>
    <dgm:cxn modelId="{1BA46E83-B587-F746-8DBE-F28E7926015A}" srcId="{FD840D2F-108C-BC46-9136-A088744CBC36}" destId="{A2E7EB61-D7F6-C840-8532-5709134193A0}" srcOrd="0" destOrd="0" parTransId="{AD05651A-E423-254C-862F-C2CE059BD72F}" sibTransId="{17500D31-3549-3A48-A4C8-1A261B96710E}"/>
    <dgm:cxn modelId="{89013C84-3490-2D49-B767-86FBDA5F00E7}" srcId="{02FE1597-E6CB-9744-8CE6-813F239F1D7A}" destId="{A0FD3052-A13E-3C47-8020-62E600288DA5}" srcOrd="0" destOrd="0" parTransId="{037970BC-3497-C74D-8F10-97896165FE81}" sibTransId="{00E53473-866F-9E47-9A26-A761914EC06D}"/>
    <dgm:cxn modelId="{C5D2B0A5-EC3B-A643-BD99-D6F428098516}" type="presOf" srcId="{FD840D2F-108C-BC46-9136-A088744CBC36}" destId="{118DA46B-51F4-D447-8E2D-F244524AE95D}" srcOrd="0" destOrd="0" presId="urn:microsoft.com/office/officeart/2005/8/layout/matrix2"/>
    <dgm:cxn modelId="{E3DE94B5-4550-CD45-89B4-32E5BF66FA63}" type="presOf" srcId="{0E37F963-EE92-4246-B788-16020436B729}" destId="{97999900-43C2-D54D-B582-06A49E5B2881}" srcOrd="0" destOrd="0" presId="urn:microsoft.com/office/officeart/2005/8/layout/matrix2"/>
    <dgm:cxn modelId="{EDEAAABB-CD21-A642-A244-85E71AF76935}" type="presOf" srcId="{3EDBA169-2675-8448-8FDE-2A0797DF0E78}" destId="{646D4236-03AD-7E41-8503-EF196816C95A}" srcOrd="0" destOrd="0" presId="urn:microsoft.com/office/officeart/2005/8/layout/matrix2"/>
    <dgm:cxn modelId="{832F57C5-8348-2B48-B90C-189CEA60DDA2}" type="presOf" srcId="{A0FD3052-A13E-3C47-8020-62E600288DA5}" destId="{FE6EC989-1B64-3F42-878F-156D7B406D89}" srcOrd="0" destOrd="1" presId="urn:microsoft.com/office/officeart/2005/8/layout/matrix2"/>
    <dgm:cxn modelId="{8CBC06CE-D290-7641-B6B4-18F78547B9CC}" srcId="{FD840D2F-108C-BC46-9136-A088744CBC36}" destId="{3EDBA169-2675-8448-8FDE-2A0797DF0E78}" srcOrd="3" destOrd="0" parTransId="{90D1529B-CE0F-934A-87F9-F595F41764E1}" sibTransId="{B510E243-E6DD-864D-B423-F1534B3568AE}"/>
    <dgm:cxn modelId="{FF01C1D4-0C22-464A-8DA5-CD9E1D509825}" type="presOf" srcId="{A2E7EB61-D7F6-C840-8532-5709134193A0}" destId="{3B4E5ECE-AE35-9C49-8316-64B43915F2B2}" srcOrd="0" destOrd="0" presId="urn:microsoft.com/office/officeart/2005/8/layout/matrix2"/>
    <dgm:cxn modelId="{4D3A0AF5-55FE-D646-BAC9-8584087D0661}" srcId="{FD840D2F-108C-BC46-9136-A088744CBC36}" destId="{02FE1597-E6CB-9744-8CE6-813F239F1D7A}" srcOrd="2" destOrd="0" parTransId="{0AE8AC7D-9FE8-A64A-91AD-B8B1F23E5E3B}" sibTransId="{0BF199A0-20F9-BC44-87A4-0B4ED382F88E}"/>
    <dgm:cxn modelId="{266D65F6-9D35-5F45-9911-CF48A9C8B26D}" type="presOf" srcId="{C46232C3-2E75-7A44-B8CC-0D45C38E01B5}" destId="{97999900-43C2-D54D-B582-06A49E5B2881}" srcOrd="0" destOrd="1" presId="urn:microsoft.com/office/officeart/2005/8/layout/matrix2"/>
    <dgm:cxn modelId="{6C4E2CF7-E249-DA4E-99BF-3AB0F0ABE0D1}" srcId="{A2E7EB61-D7F6-C840-8532-5709134193A0}" destId="{20D7C7D4-7476-224E-BEF4-65D3801CD560}" srcOrd="0" destOrd="0" parTransId="{811C896D-8F6B-F443-A62A-8079B0F97D8B}" sibTransId="{07C6F96A-E4D9-0D42-91C1-DFDCD4116135}"/>
    <dgm:cxn modelId="{E5C3837C-F719-8845-B655-9D785BC0FA1B}" type="presParOf" srcId="{118DA46B-51F4-D447-8E2D-F244524AE95D}" destId="{A933435A-1843-9E4D-86D0-607B7423AE6C}" srcOrd="0" destOrd="0" presId="urn:microsoft.com/office/officeart/2005/8/layout/matrix2"/>
    <dgm:cxn modelId="{0A5F3D70-A8D4-4D46-A255-C1D01B992E9A}" type="presParOf" srcId="{118DA46B-51F4-D447-8E2D-F244524AE95D}" destId="{3B4E5ECE-AE35-9C49-8316-64B43915F2B2}" srcOrd="1" destOrd="0" presId="urn:microsoft.com/office/officeart/2005/8/layout/matrix2"/>
    <dgm:cxn modelId="{6008EB93-4FB8-AB40-A7A8-053D7D1D5980}" type="presParOf" srcId="{118DA46B-51F4-D447-8E2D-F244524AE95D}" destId="{97999900-43C2-D54D-B582-06A49E5B2881}" srcOrd="2" destOrd="0" presId="urn:microsoft.com/office/officeart/2005/8/layout/matrix2"/>
    <dgm:cxn modelId="{9831D03D-8A0F-0146-AFAA-298512DAE755}" type="presParOf" srcId="{118DA46B-51F4-D447-8E2D-F244524AE95D}" destId="{FE6EC989-1B64-3F42-878F-156D7B406D89}" srcOrd="3" destOrd="0" presId="urn:microsoft.com/office/officeart/2005/8/layout/matrix2"/>
    <dgm:cxn modelId="{F770245A-13D9-A643-859F-274FC4C8C66B}" type="presParOf" srcId="{118DA46B-51F4-D447-8E2D-F244524AE95D}" destId="{646D4236-03AD-7E41-8503-EF196816C95A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72E376-93AA-7B4D-9885-28AF32E8FCD0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553587-2D3D-FC4F-8137-B6F55B24A175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/>
            <a:t>Memory to processor</a:t>
          </a:r>
        </a:p>
      </dgm:t>
    </dgm:pt>
    <dgm:pt modelId="{AAD6EF3C-7740-3E4C-A83E-96AAE81658CF}" type="parTrans" cxnId="{48C3BE14-FEFF-EF4C-B5C3-740FCA21D859}">
      <dgm:prSet/>
      <dgm:spPr/>
      <dgm:t>
        <a:bodyPr/>
        <a:lstStyle/>
        <a:p>
          <a:endParaRPr lang="en-US"/>
        </a:p>
      </dgm:t>
    </dgm:pt>
    <dgm:pt modelId="{F44BECFC-EFD4-6144-BFA1-E5B06586B633}" type="sibTrans" cxnId="{48C3BE14-FEFF-EF4C-B5C3-740FCA21D859}">
      <dgm:prSet/>
      <dgm:spPr/>
      <dgm:t>
        <a:bodyPr/>
        <a:lstStyle/>
        <a:p>
          <a:endParaRPr lang="en-US"/>
        </a:p>
      </dgm:t>
    </dgm:pt>
    <dgm:pt modelId="{1286E93E-3D4E-5F40-A299-38A73B219078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an instruction or a unit of data from memory</a:t>
          </a:r>
        </a:p>
      </dgm:t>
    </dgm:pt>
    <dgm:pt modelId="{9FE1951F-60F6-EC4C-8351-64E56839097B}" type="parTrans" cxnId="{612D204D-D926-D042-B13D-40DBA5645E6C}">
      <dgm:prSet/>
      <dgm:spPr/>
      <dgm:t>
        <a:bodyPr/>
        <a:lstStyle/>
        <a:p>
          <a:endParaRPr lang="en-US"/>
        </a:p>
      </dgm:t>
    </dgm:pt>
    <dgm:pt modelId="{7C4BBB3D-2E9F-BD46-83A4-82A0B58D05BF}" type="sibTrans" cxnId="{612D204D-D926-D042-B13D-40DBA5645E6C}">
      <dgm:prSet/>
      <dgm:spPr/>
      <dgm:t>
        <a:bodyPr/>
        <a:lstStyle/>
        <a:p>
          <a:endParaRPr lang="en-US"/>
        </a:p>
      </dgm:t>
    </dgm:pt>
    <dgm:pt modelId="{0C55DB15-68B7-6846-9986-2C88DD67F02C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Processor to memory</a:t>
          </a:r>
        </a:p>
      </dgm:t>
    </dgm:pt>
    <dgm:pt modelId="{E374D18C-FC37-7E46-8DF0-A696CFB37577}" type="parTrans" cxnId="{0D583322-4DE0-CC4E-B487-AC695E4BFC69}">
      <dgm:prSet/>
      <dgm:spPr/>
      <dgm:t>
        <a:bodyPr/>
        <a:lstStyle/>
        <a:p>
          <a:endParaRPr lang="en-US"/>
        </a:p>
      </dgm:t>
    </dgm:pt>
    <dgm:pt modelId="{9B873074-9EDC-1343-A88A-19E42D2B3F39}" type="sibTrans" cxnId="{0D583322-4DE0-CC4E-B487-AC695E4BFC69}">
      <dgm:prSet/>
      <dgm:spPr/>
      <dgm:t>
        <a:bodyPr/>
        <a:lstStyle/>
        <a:p>
          <a:endParaRPr lang="en-US"/>
        </a:p>
      </dgm:t>
    </dgm:pt>
    <dgm:pt modelId="{7274456E-D11E-6E42-89C9-E7036B04E061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writes a unit of data to memory</a:t>
          </a:r>
        </a:p>
      </dgm:t>
    </dgm:pt>
    <dgm:pt modelId="{501B6CF1-4DE8-3F49-AB1D-2F9B7194EB7E}" type="parTrans" cxnId="{DFED623F-B037-6444-B390-3F382C5107D2}">
      <dgm:prSet/>
      <dgm:spPr/>
      <dgm:t>
        <a:bodyPr/>
        <a:lstStyle/>
        <a:p>
          <a:endParaRPr lang="en-US"/>
        </a:p>
      </dgm:t>
    </dgm:pt>
    <dgm:pt modelId="{3307B062-95DF-224B-B5BB-2B07AB821E42}" type="sibTrans" cxnId="{DFED623F-B037-6444-B390-3F382C5107D2}">
      <dgm:prSet/>
      <dgm:spPr/>
      <dgm:t>
        <a:bodyPr/>
        <a:lstStyle/>
        <a:p>
          <a:endParaRPr lang="en-US"/>
        </a:p>
      </dgm:t>
    </dgm:pt>
    <dgm:pt modelId="{64B1C973-0182-0343-888C-8B1FBF55A968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/>
            <a:t>I/O to processor</a:t>
          </a:r>
        </a:p>
      </dgm:t>
    </dgm:pt>
    <dgm:pt modelId="{29B41521-B914-FE40-BFC4-CAEE5D6536A5}" type="parTrans" cxnId="{5EF088D2-139E-D64C-AF0A-EFC14442FA86}">
      <dgm:prSet/>
      <dgm:spPr/>
      <dgm:t>
        <a:bodyPr/>
        <a:lstStyle/>
        <a:p>
          <a:endParaRPr lang="en-US"/>
        </a:p>
      </dgm:t>
    </dgm:pt>
    <dgm:pt modelId="{3CCCF409-E713-C24A-9553-8A0A256B7D5F}" type="sibTrans" cxnId="{5EF088D2-139E-D64C-AF0A-EFC14442FA86}">
      <dgm:prSet/>
      <dgm:spPr/>
      <dgm:t>
        <a:bodyPr/>
        <a:lstStyle/>
        <a:p>
          <a:endParaRPr lang="en-US"/>
        </a:p>
      </dgm:t>
    </dgm:pt>
    <dgm:pt modelId="{FCC1073E-90D1-2244-BA4B-C9BDAE7018E3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data from an I/O device via an I/O module</a:t>
          </a:r>
        </a:p>
      </dgm:t>
    </dgm:pt>
    <dgm:pt modelId="{9CDE52FE-4CE8-6E4E-8D5D-AD2BB891D809}" type="parTrans" cxnId="{26E63FDE-F8CA-F744-9202-7EAB6142A93F}">
      <dgm:prSet/>
      <dgm:spPr/>
      <dgm:t>
        <a:bodyPr/>
        <a:lstStyle/>
        <a:p>
          <a:endParaRPr lang="en-US"/>
        </a:p>
      </dgm:t>
    </dgm:pt>
    <dgm:pt modelId="{1AF2ABE1-57F2-6E4F-9FA8-1184FBD758E0}" type="sibTrans" cxnId="{26E63FDE-F8CA-F744-9202-7EAB6142A93F}">
      <dgm:prSet/>
      <dgm:spPr/>
      <dgm:t>
        <a:bodyPr/>
        <a:lstStyle/>
        <a:p>
          <a:endParaRPr lang="en-US"/>
        </a:p>
      </dgm:t>
    </dgm:pt>
    <dgm:pt modelId="{D2A707C6-0E91-8144-BDBE-B55204826D27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Processor to I/O</a:t>
          </a:r>
        </a:p>
      </dgm:t>
    </dgm:pt>
    <dgm:pt modelId="{F2E9205F-8629-7249-BCF1-197AF3DD5861}" type="parTrans" cxnId="{E78FCCE1-04E2-024E-9737-77B681D614D0}">
      <dgm:prSet/>
      <dgm:spPr/>
      <dgm:t>
        <a:bodyPr/>
        <a:lstStyle/>
        <a:p>
          <a:endParaRPr lang="en-US"/>
        </a:p>
      </dgm:t>
    </dgm:pt>
    <dgm:pt modelId="{82697742-FE9D-0645-B374-E12FBC7CB575}" type="sibTrans" cxnId="{E78FCCE1-04E2-024E-9737-77B681D614D0}">
      <dgm:prSet/>
      <dgm:spPr/>
      <dgm:t>
        <a:bodyPr/>
        <a:lstStyle/>
        <a:p>
          <a:endParaRPr lang="en-US"/>
        </a:p>
      </dgm:t>
    </dgm:pt>
    <dgm:pt modelId="{AB810B26-0B0A-0E46-AEA9-22C9541B3480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sends data to the I/O device</a:t>
          </a:r>
        </a:p>
      </dgm:t>
    </dgm:pt>
    <dgm:pt modelId="{C6F50772-FD02-2F41-AC4A-C94C4D20B33B}" type="parTrans" cxnId="{C2E4A999-F670-7844-AB7B-5D560AC7F999}">
      <dgm:prSet/>
      <dgm:spPr/>
      <dgm:t>
        <a:bodyPr/>
        <a:lstStyle/>
        <a:p>
          <a:endParaRPr lang="en-US"/>
        </a:p>
      </dgm:t>
    </dgm:pt>
    <dgm:pt modelId="{F979FD07-152C-E642-B13E-D867E2DE64FE}" type="sibTrans" cxnId="{C2E4A999-F670-7844-AB7B-5D560AC7F999}">
      <dgm:prSet/>
      <dgm:spPr/>
      <dgm:t>
        <a:bodyPr/>
        <a:lstStyle/>
        <a:p>
          <a:endParaRPr lang="en-US"/>
        </a:p>
      </dgm:t>
    </dgm:pt>
    <dgm:pt modelId="{CF04471B-2672-AC42-B681-E03987162B5B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/>
            <a:t>I/O to or from memory</a:t>
          </a:r>
        </a:p>
      </dgm:t>
    </dgm:pt>
    <dgm:pt modelId="{EF65FC60-47DB-9B46-88F0-A9E6650944D0}" type="parTrans" cxnId="{FAA575A3-5FB5-D84C-9157-CA9DEBAD93A2}">
      <dgm:prSet/>
      <dgm:spPr/>
      <dgm:t>
        <a:bodyPr/>
        <a:lstStyle/>
        <a:p>
          <a:endParaRPr lang="en-US"/>
        </a:p>
      </dgm:t>
    </dgm:pt>
    <dgm:pt modelId="{69F0FA8E-F017-6440-81D5-65A27BC7301E}" type="sibTrans" cxnId="{FAA575A3-5FB5-D84C-9157-CA9DEBAD93A2}">
      <dgm:prSet/>
      <dgm:spPr/>
      <dgm:t>
        <a:bodyPr/>
        <a:lstStyle/>
        <a:p>
          <a:endParaRPr lang="en-US"/>
        </a:p>
      </dgm:t>
    </dgm:pt>
    <dgm:pt modelId="{8E2A642D-4705-AF49-BAD9-9130601CC302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I/O module is allowed to exchange data directly with memory without going through the processor </a:t>
          </a:r>
          <a:r>
            <a:rPr lang="en-GB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using direct memory access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1BC13E-6945-CA4C-9A70-4B416793648F}" type="parTrans" cxnId="{D79828F9-EC04-5C41-91BE-8534BE9D90DC}">
      <dgm:prSet/>
      <dgm:spPr/>
      <dgm:t>
        <a:bodyPr/>
        <a:lstStyle/>
        <a:p>
          <a:endParaRPr lang="en-US"/>
        </a:p>
      </dgm:t>
    </dgm:pt>
    <dgm:pt modelId="{F069093E-8665-E844-8AAB-E7FBF4EB7830}" type="sibTrans" cxnId="{D79828F9-EC04-5C41-91BE-8534BE9D90DC}">
      <dgm:prSet/>
      <dgm:spPr/>
      <dgm:t>
        <a:bodyPr/>
        <a:lstStyle/>
        <a:p>
          <a:endParaRPr lang="en-US"/>
        </a:p>
      </dgm:t>
    </dgm:pt>
    <dgm:pt modelId="{E71AEFF5-B35F-3E4F-9A69-85A29FBB056F}" type="pres">
      <dgm:prSet presAssocID="{BA72E376-93AA-7B4D-9885-28AF32E8FCD0}" presName="theList" presStyleCnt="0">
        <dgm:presLayoutVars>
          <dgm:dir/>
          <dgm:animLvl val="lvl"/>
          <dgm:resizeHandles val="exact"/>
        </dgm:presLayoutVars>
      </dgm:prSet>
      <dgm:spPr/>
    </dgm:pt>
    <dgm:pt modelId="{D8BE2D59-81BB-2743-800B-6E98E3E455F2}" type="pres">
      <dgm:prSet presAssocID="{17553587-2D3D-FC4F-8137-B6F55B24A175}" presName="compNode" presStyleCnt="0"/>
      <dgm:spPr/>
    </dgm:pt>
    <dgm:pt modelId="{9061850C-66F8-294A-83B1-1E6583C99DE7}" type="pres">
      <dgm:prSet presAssocID="{17553587-2D3D-FC4F-8137-B6F55B24A175}" presName="aNode" presStyleLbl="bgShp" presStyleIdx="0" presStyleCnt="5"/>
      <dgm:spPr/>
    </dgm:pt>
    <dgm:pt modelId="{8D70B0D6-0FC4-4B4B-B3A6-877C0FF37A51}" type="pres">
      <dgm:prSet presAssocID="{17553587-2D3D-FC4F-8137-B6F55B24A175}" presName="textNode" presStyleLbl="bgShp" presStyleIdx="0" presStyleCnt="5"/>
      <dgm:spPr/>
    </dgm:pt>
    <dgm:pt modelId="{5A5C8930-B167-E541-BA27-83AD1BCBE719}" type="pres">
      <dgm:prSet presAssocID="{17553587-2D3D-FC4F-8137-B6F55B24A175}" presName="compChildNode" presStyleCnt="0"/>
      <dgm:spPr/>
    </dgm:pt>
    <dgm:pt modelId="{230831EC-FC11-D940-9F5D-AC53B79AA041}" type="pres">
      <dgm:prSet presAssocID="{17553587-2D3D-FC4F-8137-B6F55B24A175}" presName="theInnerList" presStyleCnt="0"/>
      <dgm:spPr/>
    </dgm:pt>
    <dgm:pt modelId="{7A289841-0DFA-DC40-B41C-1ABB1BB9507C}" type="pres">
      <dgm:prSet presAssocID="{1286E93E-3D4E-5F40-A299-38A73B219078}" presName="childNode" presStyleLbl="node1" presStyleIdx="0" presStyleCnt="5">
        <dgm:presLayoutVars>
          <dgm:bulletEnabled val="1"/>
        </dgm:presLayoutVars>
      </dgm:prSet>
      <dgm:spPr/>
    </dgm:pt>
    <dgm:pt modelId="{093001CC-44ED-3049-AEA9-7C2F91806448}" type="pres">
      <dgm:prSet presAssocID="{17553587-2D3D-FC4F-8137-B6F55B24A175}" presName="aSpace" presStyleCnt="0"/>
      <dgm:spPr/>
    </dgm:pt>
    <dgm:pt modelId="{A22C07BD-C9AB-774D-9D9A-D68C2D6502ED}" type="pres">
      <dgm:prSet presAssocID="{0C55DB15-68B7-6846-9986-2C88DD67F02C}" presName="compNode" presStyleCnt="0"/>
      <dgm:spPr/>
    </dgm:pt>
    <dgm:pt modelId="{B2BA994D-30F9-6C41-A55D-ED7B7441E20B}" type="pres">
      <dgm:prSet presAssocID="{0C55DB15-68B7-6846-9986-2C88DD67F02C}" presName="aNode" presStyleLbl="bgShp" presStyleIdx="1" presStyleCnt="5"/>
      <dgm:spPr/>
    </dgm:pt>
    <dgm:pt modelId="{7ABC80D2-827C-C244-8E22-58D79F96E4BC}" type="pres">
      <dgm:prSet presAssocID="{0C55DB15-68B7-6846-9986-2C88DD67F02C}" presName="textNode" presStyleLbl="bgShp" presStyleIdx="1" presStyleCnt="5"/>
      <dgm:spPr/>
    </dgm:pt>
    <dgm:pt modelId="{63276522-4A8E-0E4B-8044-86029389C521}" type="pres">
      <dgm:prSet presAssocID="{0C55DB15-68B7-6846-9986-2C88DD67F02C}" presName="compChildNode" presStyleCnt="0"/>
      <dgm:spPr/>
    </dgm:pt>
    <dgm:pt modelId="{5A5430A4-48C0-C346-BCB3-3D1B8DE88CCA}" type="pres">
      <dgm:prSet presAssocID="{0C55DB15-68B7-6846-9986-2C88DD67F02C}" presName="theInnerList" presStyleCnt="0"/>
      <dgm:spPr/>
    </dgm:pt>
    <dgm:pt modelId="{FFF01117-2D73-4C4A-8AA2-26B5E57EA22A}" type="pres">
      <dgm:prSet presAssocID="{7274456E-D11E-6E42-89C9-E7036B04E061}" presName="childNode" presStyleLbl="node1" presStyleIdx="1" presStyleCnt="5">
        <dgm:presLayoutVars>
          <dgm:bulletEnabled val="1"/>
        </dgm:presLayoutVars>
      </dgm:prSet>
      <dgm:spPr/>
    </dgm:pt>
    <dgm:pt modelId="{B30A2049-8A66-6A49-A2FE-89110EA51DC0}" type="pres">
      <dgm:prSet presAssocID="{0C55DB15-68B7-6846-9986-2C88DD67F02C}" presName="aSpace" presStyleCnt="0"/>
      <dgm:spPr/>
    </dgm:pt>
    <dgm:pt modelId="{EB67BA81-261E-4B49-AF00-7888DCA50827}" type="pres">
      <dgm:prSet presAssocID="{64B1C973-0182-0343-888C-8B1FBF55A968}" presName="compNode" presStyleCnt="0"/>
      <dgm:spPr/>
    </dgm:pt>
    <dgm:pt modelId="{723A76A5-AF66-704D-89E4-E12C687128C3}" type="pres">
      <dgm:prSet presAssocID="{64B1C973-0182-0343-888C-8B1FBF55A968}" presName="aNode" presStyleLbl="bgShp" presStyleIdx="2" presStyleCnt="5"/>
      <dgm:spPr/>
    </dgm:pt>
    <dgm:pt modelId="{9FA69D95-BE40-EC4E-979A-EAF928AA7B0B}" type="pres">
      <dgm:prSet presAssocID="{64B1C973-0182-0343-888C-8B1FBF55A968}" presName="textNode" presStyleLbl="bgShp" presStyleIdx="2" presStyleCnt="5"/>
      <dgm:spPr/>
    </dgm:pt>
    <dgm:pt modelId="{2AB1DDFC-56E8-6841-B976-0EDC74C7BD16}" type="pres">
      <dgm:prSet presAssocID="{64B1C973-0182-0343-888C-8B1FBF55A968}" presName="compChildNode" presStyleCnt="0"/>
      <dgm:spPr/>
    </dgm:pt>
    <dgm:pt modelId="{41866185-9B66-7946-AD24-7601EF9BE8A9}" type="pres">
      <dgm:prSet presAssocID="{64B1C973-0182-0343-888C-8B1FBF55A968}" presName="theInnerList" presStyleCnt="0"/>
      <dgm:spPr/>
    </dgm:pt>
    <dgm:pt modelId="{F3794D44-2421-604F-9FD1-6C436C8561DE}" type="pres">
      <dgm:prSet presAssocID="{FCC1073E-90D1-2244-BA4B-C9BDAE7018E3}" presName="childNode" presStyleLbl="node1" presStyleIdx="2" presStyleCnt="5">
        <dgm:presLayoutVars>
          <dgm:bulletEnabled val="1"/>
        </dgm:presLayoutVars>
      </dgm:prSet>
      <dgm:spPr/>
    </dgm:pt>
    <dgm:pt modelId="{FECBA00A-747B-7E4B-A756-DCD93C92DACA}" type="pres">
      <dgm:prSet presAssocID="{64B1C973-0182-0343-888C-8B1FBF55A968}" presName="aSpace" presStyleCnt="0"/>
      <dgm:spPr/>
    </dgm:pt>
    <dgm:pt modelId="{8A48EC06-0FCB-DE49-BDFA-2F2D46071650}" type="pres">
      <dgm:prSet presAssocID="{D2A707C6-0E91-8144-BDBE-B55204826D27}" presName="compNode" presStyleCnt="0"/>
      <dgm:spPr/>
    </dgm:pt>
    <dgm:pt modelId="{9E9C8D55-3148-6340-864D-ABBC62D922A9}" type="pres">
      <dgm:prSet presAssocID="{D2A707C6-0E91-8144-BDBE-B55204826D27}" presName="aNode" presStyleLbl="bgShp" presStyleIdx="3" presStyleCnt="5"/>
      <dgm:spPr/>
    </dgm:pt>
    <dgm:pt modelId="{4F4B6C10-CD58-DB43-A37F-24A6FD08ED0F}" type="pres">
      <dgm:prSet presAssocID="{D2A707C6-0E91-8144-BDBE-B55204826D27}" presName="textNode" presStyleLbl="bgShp" presStyleIdx="3" presStyleCnt="5"/>
      <dgm:spPr/>
    </dgm:pt>
    <dgm:pt modelId="{B04BAA6F-E280-5649-978E-D47BCA692F53}" type="pres">
      <dgm:prSet presAssocID="{D2A707C6-0E91-8144-BDBE-B55204826D27}" presName="compChildNode" presStyleCnt="0"/>
      <dgm:spPr/>
    </dgm:pt>
    <dgm:pt modelId="{2ED2AF36-6784-604C-9556-C676F2D305B4}" type="pres">
      <dgm:prSet presAssocID="{D2A707C6-0E91-8144-BDBE-B55204826D27}" presName="theInnerList" presStyleCnt="0"/>
      <dgm:spPr/>
    </dgm:pt>
    <dgm:pt modelId="{548D6EDE-B8B3-C746-B02A-81D3EAD378CC}" type="pres">
      <dgm:prSet presAssocID="{AB810B26-0B0A-0E46-AEA9-22C9541B3480}" presName="childNode" presStyleLbl="node1" presStyleIdx="3" presStyleCnt="5">
        <dgm:presLayoutVars>
          <dgm:bulletEnabled val="1"/>
        </dgm:presLayoutVars>
      </dgm:prSet>
      <dgm:spPr/>
    </dgm:pt>
    <dgm:pt modelId="{FA043391-5FFD-404E-B9CD-9900D2978B88}" type="pres">
      <dgm:prSet presAssocID="{D2A707C6-0E91-8144-BDBE-B55204826D27}" presName="aSpace" presStyleCnt="0"/>
      <dgm:spPr/>
    </dgm:pt>
    <dgm:pt modelId="{0585A31A-DFAA-4047-A1A4-D8D59E3C3A72}" type="pres">
      <dgm:prSet presAssocID="{CF04471B-2672-AC42-B681-E03987162B5B}" presName="compNode" presStyleCnt="0"/>
      <dgm:spPr/>
    </dgm:pt>
    <dgm:pt modelId="{D2904A41-28E5-B841-BDD0-D02AAA21D5D0}" type="pres">
      <dgm:prSet presAssocID="{CF04471B-2672-AC42-B681-E03987162B5B}" presName="aNode" presStyleLbl="bgShp" presStyleIdx="4" presStyleCnt="5"/>
      <dgm:spPr/>
    </dgm:pt>
    <dgm:pt modelId="{08CEF94A-E93E-574E-989A-04C40BF07E2B}" type="pres">
      <dgm:prSet presAssocID="{CF04471B-2672-AC42-B681-E03987162B5B}" presName="textNode" presStyleLbl="bgShp" presStyleIdx="4" presStyleCnt="5"/>
      <dgm:spPr/>
    </dgm:pt>
    <dgm:pt modelId="{A76A7FA8-FD2C-F54F-9DBD-B7DB3036D0FF}" type="pres">
      <dgm:prSet presAssocID="{CF04471B-2672-AC42-B681-E03987162B5B}" presName="compChildNode" presStyleCnt="0"/>
      <dgm:spPr/>
    </dgm:pt>
    <dgm:pt modelId="{E06C6E87-597C-914F-BC9A-73B303952AB9}" type="pres">
      <dgm:prSet presAssocID="{CF04471B-2672-AC42-B681-E03987162B5B}" presName="theInnerList" presStyleCnt="0"/>
      <dgm:spPr/>
    </dgm:pt>
    <dgm:pt modelId="{CB75F928-42A8-694A-BAC0-2BC29682B0C3}" type="pres">
      <dgm:prSet presAssocID="{8E2A642D-4705-AF49-BAD9-9130601CC302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CB7E6000-CBDA-2A4A-8A88-F35298C16512}" type="presOf" srcId="{64B1C973-0182-0343-888C-8B1FBF55A968}" destId="{9FA69D95-BE40-EC4E-979A-EAF928AA7B0B}" srcOrd="1" destOrd="0" presId="urn:microsoft.com/office/officeart/2005/8/layout/lProcess2"/>
    <dgm:cxn modelId="{CDBBA705-9656-0B47-8E8C-30BB27FE6F7F}" type="presOf" srcId="{8E2A642D-4705-AF49-BAD9-9130601CC302}" destId="{CB75F928-42A8-694A-BAC0-2BC29682B0C3}" srcOrd="0" destOrd="0" presId="urn:microsoft.com/office/officeart/2005/8/layout/lProcess2"/>
    <dgm:cxn modelId="{48C3BE14-FEFF-EF4C-B5C3-740FCA21D859}" srcId="{BA72E376-93AA-7B4D-9885-28AF32E8FCD0}" destId="{17553587-2D3D-FC4F-8137-B6F55B24A175}" srcOrd="0" destOrd="0" parTransId="{AAD6EF3C-7740-3E4C-A83E-96AAE81658CF}" sibTransId="{F44BECFC-EFD4-6144-BFA1-E5B06586B633}"/>
    <dgm:cxn modelId="{0D583322-4DE0-CC4E-B487-AC695E4BFC69}" srcId="{BA72E376-93AA-7B4D-9885-28AF32E8FCD0}" destId="{0C55DB15-68B7-6846-9986-2C88DD67F02C}" srcOrd="1" destOrd="0" parTransId="{E374D18C-FC37-7E46-8DF0-A696CFB37577}" sibTransId="{9B873074-9EDC-1343-A88A-19E42D2B3F39}"/>
    <dgm:cxn modelId="{DFED623F-B037-6444-B390-3F382C5107D2}" srcId="{0C55DB15-68B7-6846-9986-2C88DD67F02C}" destId="{7274456E-D11E-6E42-89C9-E7036B04E061}" srcOrd="0" destOrd="0" parTransId="{501B6CF1-4DE8-3F49-AB1D-2F9B7194EB7E}" sibTransId="{3307B062-95DF-224B-B5BB-2B07AB821E42}"/>
    <dgm:cxn modelId="{9E91753F-18E0-DD46-911D-D0C8589DF698}" type="presOf" srcId="{64B1C973-0182-0343-888C-8B1FBF55A968}" destId="{723A76A5-AF66-704D-89E4-E12C687128C3}" srcOrd="0" destOrd="0" presId="urn:microsoft.com/office/officeart/2005/8/layout/lProcess2"/>
    <dgm:cxn modelId="{3AB48946-0522-CD49-8B58-89A36FB1EA27}" type="presOf" srcId="{CF04471B-2672-AC42-B681-E03987162B5B}" destId="{D2904A41-28E5-B841-BDD0-D02AAA21D5D0}" srcOrd="0" destOrd="0" presId="urn:microsoft.com/office/officeart/2005/8/layout/lProcess2"/>
    <dgm:cxn modelId="{612D204D-D926-D042-B13D-40DBA5645E6C}" srcId="{17553587-2D3D-FC4F-8137-B6F55B24A175}" destId="{1286E93E-3D4E-5F40-A299-38A73B219078}" srcOrd="0" destOrd="0" parTransId="{9FE1951F-60F6-EC4C-8351-64E56839097B}" sibTransId="{7C4BBB3D-2E9F-BD46-83A4-82A0B58D05BF}"/>
    <dgm:cxn modelId="{73D7E87A-10FC-1E47-9F0E-951E01162F1F}" type="presOf" srcId="{7274456E-D11E-6E42-89C9-E7036B04E061}" destId="{FFF01117-2D73-4C4A-8AA2-26B5E57EA22A}" srcOrd="0" destOrd="0" presId="urn:microsoft.com/office/officeart/2005/8/layout/lProcess2"/>
    <dgm:cxn modelId="{414E907B-35D6-774D-A73F-E3D93EEC9DC3}" type="presOf" srcId="{17553587-2D3D-FC4F-8137-B6F55B24A175}" destId="{9061850C-66F8-294A-83B1-1E6583C99DE7}" srcOrd="0" destOrd="0" presId="urn:microsoft.com/office/officeart/2005/8/layout/lProcess2"/>
    <dgm:cxn modelId="{77E8B786-58B2-7B45-8203-1EF757597BC3}" type="presOf" srcId="{AB810B26-0B0A-0E46-AEA9-22C9541B3480}" destId="{548D6EDE-B8B3-C746-B02A-81D3EAD378CC}" srcOrd="0" destOrd="0" presId="urn:microsoft.com/office/officeart/2005/8/layout/lProcess2"/>
    <dgm:cxn modelId="{EAACCA8B-EB36-9042-B180-9FC809197B89}" type="presOf" srcId="{D2A707C6-0E91-8144-BDBE-B55204826D27}" destId="{9E9C8D55-3148-6340-864D-ABBC62D922A9}" srcOrd="0" destOrd="0" presId="urn:microsoft.com/office/officeart/2005/8/layout/lProcess2"/>
    <dgm:cxn modelId="{C2E4A999-F670-7844-AB7B-5D560AC7F999}" srcId="{D2A707C6-0E91-8144-BDBE-B55204826D27}" destId="{AB810B26-0B0A-0E46-AEA9-22C9541B3480}" srcOrd="0" destOrd="0" parTransId="{C6F50772-FD02-2F41-AC4A-C94C4D20B33B}" sibTransId="{F979FD07-152C-E642-B13E-D867E2DE64FE}"/>
    <dgm:cxn modelId="{6DC1D2A1-98D8-814C-AF39-A7BEA93F8584}" type="presOf" srcId="{0C55DB15-68B7-6846-9986-2C88DD67F02C}" destId="{B2BA994D-30F9-6C41-A55D-ED7B7441E20B}" srcOrd="0" destOrd="0" presId="urn:microsoft.com/office/officeart/2005/8/layout/lProcess2"/>
    <dgm:cxn modelId="{FAA575A3-5FB5-D84C-9157-CA9DEBAD93A2}" srcId="{BA72E376-93AA-7B4D-9885-28AF32E8FCD0}" destId="{CF04471B-2672-AC42-B681-E03987162B5B}" srcOrd="4" destOrd="0" parTransId="{EF65FC60-47DB-9B46-88F0-A9E6650944D0}" sibTransId="{69F0FA8E-F017-6440-81D5-65A27BC7301E}"/>
    <dgm:cxn modelId="{BC4207A8-2E5C-D549-A96D-9C168FF89087}" type="presOf" srcId="{CF04471B-2672-AC42-B681-E03987162B5B}" destId="{08CEF94A-E93E-574E-989A-04C40BF07E2B}" srcOrd="1" destOrd="0" presId="urn:microsoft.com/office/officeart/2005/8/layout/lProcess2"/>
    <dgm:cxn modelId="{B51572B0-A312-D64F-8226-583C73265811}" type="presOf" srcId="{17553587-2D3D-FC4F-8137-B6F55B24A175}" destId="{8D70B0D6-0FC4-4B4B-B3A6-877C0FF37A51}" srcOrd="1" destOrd="0" presId="urn:microsoft.com/office/officeart/2005/8/layout/lProcess2"/>
    <dgm:cxn modelId="{5EF088D2-139E-D64C-AF0A-EFC14442FA86}" srcId="{BA72E376-93AA-7B4D-9885-28AF32E8FCD0}" destId="{64B1C973-0182-0343-888C-8B1FBF55A968}" srcOrd="2" destOrd="0" parTransId="{29B41521-B914-FE40-BFC4-CAEE5D6536A5}" sibTransId="{3CCCF409-E713-C24A-9553-8A0A256B7D5F}"/>
    <dgm:cxn modelId="{294CAAD9-BE41-A74A-BDC5-DFC703591853}" type="presOf" srcId="{BA72E376-93AA-7B4D-9885-28AF32E8FCD0}" destId="{E71AEFF5-B35F-3E4F-9A69-85A29FBB056F}" srcOrd="0" destOrd="0" presId="urn:microsoft.com/office/officeart/2005/8/layout/lProcess2"/>
    <dgm:cxn modelId="{26E63FDE-F8CA-F744-9202-7EAB6142A93F}" srcId="{64B1C973-0182-0343-888C-8B1FBF55A968}" destId="{FCC1073E-90D1-2244-BA4B-C9BDAE7018E3}" srcOrd="0" destOrd="0" parTransId="{9CDE52FE-4CE8-6E4E-8D5D-AD2BB891D809}" sibTransId="{1AF2ABE1-57F2-6E4F-9FA8-1184FBD758E0}"/>
    <dgm:cxn modelId="{E78FCCE1-04E2-024E-9737-77B681D614D0}" srcId="{BA72E376-93AA-7B4D-9885-28AF32E8FCD0}" destId="{D2A707C6-0E91-8144-BDBE-B55204826D27}" srcOrd="3" destOrd="0" parTransId="{F2E9205F-8629-7249-BCF1-197AF3DD5861}" sibTransId="{82697742-FE9D-0645-B374-E12FBC7CB575}"/>
    <dgm:cxn modelId="{3E8957E4-6AFA-CA41-B641-726CB974620E}" type="presOf" srcId="{1286E93E-3D4E-5F40-A299-38A73B219078}" destId="{7A289841-0DFA-DC40-B41C-1ABB1BB9507C}" srcOrd="0" destOrd="0" presId="urn:microsoft.com/office/officeart/2005/8/layout/lProcess2"/>
    <dgm:cxn modelId="{72E36CE7-AEB5-5448-8DDA-B687544CAF77}" type="presOf" srcId="{0C55DB15-68B7-6846-9986-2C88DD67F02C}" destId="{7ABC80D2-827C-C244-8E22-58D79F96E4BC}" srcOrd="1" destOrd="0" presId="urn:microsoft.com/office/officeart/2005/8/layout/lProcess2"/>
    <dgm:cxn modelId="{E7CD3FE9-390D-DC4C-82F2-7B32BABDA3C6}" type="presOf" srcId="{D2A707C6-0E91-8144-BDBE-B55204826D27}" destId="{4F4B6C10-CD58-DB43-A37F-24A6FD08ED0F}" srcOrd="1" destOrd="0" presId="urn:microsoft.com/office/officeart/2005/8/layout/lProcess2"/>
    <dgm:cxn modelId="{46DF06EF-BD48-FB40-A645-060FEDAEDE7A}" type="presOf" srcId="{FCC1073E-90D1-2244-BA4B-C9BDAE7018E3}" destId="{F3794D44-2421-604F-9FD1-6C436C8561DE}" srcOrd="0" destOrd="0" presId="urn:microsoft.com/office/officeart/2005/8/layout/lProcess2"/>
    <dgm:cxn modelId="{D79828F9-EC04-5C41-91BE-8534BE9D90DC}" srcId="{CF04471B-2672-AC42-B681-E03987162B5B}" destId="{8E2A642D-4705-AF49-BAD9-9130601CC302}" srcOrd="0" destOrd="0" parTransId="{CF1BC13E-6945-CA4C-9A70-4B416793648F}" sibTransId="{F069093E-8665-E844-8AAB-E7FBF4EB7830}"/>
    <dgm:cxn modelId="{A631739E-3B14-AF4D-9AC7-1E23B5D319AC}" type="presParOf" srcId="{E71AEFF5-B35F-3E4F-9A69-85A29FBB056F}" destId="{D8BE2D59-81BB-2743-800B-6E98E3E455F2}" srcOrd="0" destOrd="0" presId="urn:microsoft.com/office/officeart/2005/8/layout/lProcess2"/>
    <dgm:cxn modelId="{2050DC01-60F9-614B-A85D-04079FB2BB42}" type="presParOf" srcId="{D8BE2D59-81BB-2743-800B-6E98E3E455F2}" destId="{9061850C-66F8-294A-83B1-1E6583C99DE7}" srcOrd="0" destOrd="0" presId="urn:microsoft.com/office/officeart/2005/8/layout/lProcess2"/>
    <dgm:cxn modelId="{DC190FFF-4B75-C84A-A768-9F60493DC849}" type="presParOf" srcId="{D8BE2D59-81BB-2743-800B-6E98E3E455F2}" destId="{8D70B0D6-0FC4-4B4B-B3A6-877C0FF37A51}" srcOrd="1" destOrd="0" presId="urn:microsoft.com/office/officeart/2005/8/layout/lProcess2"/>
    <dgm:cxn modelId="{A525EDB0-B66D-9147-A4DC-FB110E9735B1}" type="presParOf" srcId="{D8BE2D59-81BB-2743-800B-6E98E3E455F2}" destId="{5A5C8930-B167-E541-BA27-83AD1BCBE719}" srcOrd="2" destOrd="0" presId="urn:microsoft.com/office/officeart/2005/8/layout/lProcess2"/>
    <dgm:cxn modelId="{8D8FE6F7-30CF-2D4D-B7C3-DD2D73F769B3}" type="presParOf" srcId="{5A5C8930-B167-E541-BA27-83AD1BCBE719}" destId="{230831EC-FC11-D940-9F5D-AC53B79AA041}" srcOrd="0" destOrd="0" presId="urn:microsoft.com/office/officeart/2005/8/layout/lProcess2"/>
    <dgm:cxn modelId="{A8D48428-05B0-E34B-921B-F16BD2394524}" type="presParOf" srcId="{230831EC-FC11-D940-9F5D-AC53B79AA041}" destId="{7A289841-0DFA-DC40-B41C-1ABB1BB9507C}" srcOrd="0" destOrd="0" presId="urn:microsoft.com/office/officeart/2005/8/layout/lProcess2"/>
    <dgm:cxn modelId="{F6138212-0E5C-8945-91B9-1A616A9142D3}" type="presParOf" srcId="{E71AEFF5-B35F-3E4F-9A69-85A29FBB056F}" destId="{093001CC-44ED-3049-AEA9-7C2F91806448}" srcOrd="1" destOrd="0" presId="urn:microsoft.com/office/officeart/2005/8/layout/lProcess2"/>
    <dgm:cxn modelId="{593093DB-7FF3-FB4D-BA3A-EC4FAB2A0C55}" type="presParOf" srcId="{E71AEFF5-B35F-3E4F-9A69-85A29FBB056F}" destId="{A22C07BD-C9AB-774D-9D9A-D68C2D6502ED}" srcOrd="2" destOrd="0" presId="urn:microsoft.com/office/officeart/2005/8/layout/lProcess2"/>
    <dgm:cxn modelId="{AF43C0B6-1497-2B45-AB05-97E5B4DF4391}" type="presParOf" srcId="{A22C07BD-C9AB-774D-9D9A-D68C2D6502ED}" destId="{B2BA994D-30F9-6C41-A55D-ED7B7441E20B}" srcOrd="0" destOrd="0" presId="urn:microsoft.com/office/officeart/2005/8/layout/lProcess2"/>
    <dgm:cxn modelId="{B40C77D1-A0D6-384A-A7DE-30A6D47B87D6}" type="presParOf" srcId="{A22C07BD-C9AB-774D-9D9A-D68C2D6502ED}" destId="{7ABC80D2-827C-C244-8E22-58D79F96E4BC}" srcOrd="1" destOrd="0" presId="urn:microsoft.com/office/officeart/2005/8/layout/lProcess2"/>
    <dgm:cxn modelId="{F5279AFF-FC7A-6E4C-9193-11758B0F96F3}" type="presParOf" srcId="{A22C07BD-C9AB-774D-9D9A-D68C2D6502ED}" destId="{63276522-4A8E-0E4B-8044-86029389C521}" srcOrd="2" destOrd="0" presId="urn:microsoft.com/office/officeart/2005/8/layout/lProcess2"/>
    <dgm:cxn modelId="{D453334F-A69E-4440-8838-D0E7EA63B5BB}" type="presParOf" srcId="{63276522-4A8E-0E4B-8044-86029389C521}" destId="{5A5430A4-48C0-C346-BCB3-3D1B8DE88CCA}" srcOrd="0" destOrd="0" presId="urn:microsoft.com/office/officeart/2005/8/layout/lProcess2"/>
    <dgm:cxn modelId="{C6D761B0-B110-E04F-807C-956A80E906E5}" type="presParOf" srcId="{5A5430A4-48C0-C346-BCB3-3D1B8DE88CCA}" destId="{FFF01117-2D73-4C4A-8AA2-26B5E57EA22A}" srcOrd="0" destOrd="0" presId="urn:microsoft.com/office/officeart/2005/8/layout/lProcess2"/>
    <dgm:cxn modelId="{689C7E9C-597D-A541-9C63-E263C4127C9D}" type="presParOf" srcId="{E71AEFF5-B35F-3E4F-9A69-85A29FBB056F}" destId="{B30A2049-8A66-6A49-A2FE-89110EA51DC0}" srcOrd="3" destOrd="0" presId="urn:microsoft.com/office/officeart/2005/8/layout/lProcess2"/>
    <dgm:cxn modelId="{8A8885B2-A3ED-0E4C-8C77-9B70F3064E57}" type="presParOf" srcId="{E71AEFF5-B35F-3E4F-9A69-85A29FBB056F}" destId="{EB67BA81-261E-4B49-AF00-7888DCA50827}" srcOrd="4" destOrd="0" presId="urn:microsoft.com/office/officeart/2005/8/layout/lProcess2"/>
    <dgm:cxn modelId="{B19CCD6F-D6D6-8342-90D8-16BEDD6C46D1}" type="presParOf" srcId="{EB67BA81-261E-4B49-AF00-7888DCA50827}" destId="{723A76A5-AF66-704D-89E4-E12C687128C3}" srcOrd="0" destOrd="0" presId="urn:microsoft.com/office/officeart/2005/8/layout/lProcess2"/>
    <dgm:cxn modelId="{44003A28-8C75-EB42-B0C8-BE65828CF886}" type="presParOf" srcId="{EB67BA81-261E-4B49-AF00-7888DCA50827}" destId="{9FA69D95-BE40-EC4E-979A-EAF928AA7B0B}" srcOrd="1" destOrd="0" presId="urn:microsoft.com/office/officeart/2005/8/layout/lProcess2"/>
    <dgm:cxn modelId="{D2F9E1BC-7C46-D141-9E40-40131B8A99CB}" type="presParOf" srcId="{EB67BA81-261E-4B49-AF00-7888DCA50827}" destId="{2AB1DDFC-56E8-6841-B976-0EDC74C7BD16}" srcOrd="2" destOrd="0" presId="urn:microsoft.com/office/officeart/2005/8/layout/lProcess2"/>
    <dgm:cxn modelId="{7E74F540-F41C-2348-999C-631896D85D6C}" type="presParOf" srcId="{2AB1DDFC-56E8-6841-B976-0EDC74C7BD16}" destId="{41866185-9B66-7946-AD24-7601EF9BE8A9}" srcOrd="0" destOrd="0" presId="urn:microsoft.com/office/officeart/2005/8/layout/lProcess2"/>
    <dgm:cxn modelId="{FA6802AD-AB04-4248-A9A0-16A9A8118C72}" type="presParOf" srcId="{41866185-9B66-7946-AD24-7601EF9BE8A9}" destId="{F3794D44-2421-604F-9FD1-6C436C8561DE}" srcOrd="0" destOrd="0" presId="urn:microsoft.com/office/officeart/2005/8/layout/lProcess2"/>
    <dgm:cxn modelId="{1F0190DA-A6D1-AE40-AC34-7656EA2B06AB}" type="presParOf" srcId="{E71AEFF5-B35F-3E4F-9A69-85A29FBB056F}" destId="{FECBA00A-747B-7E4B-A756-DCD93C92DACA}" srcOrd="5" destOrd="0" presId="urn:microsoft.com/office/officeart/2005/8/layout/lProcess2"/>
    <dgm:cxn modelId="{3F472F9D-1AC7-B14B-9345-98B99A1D504B}" type="presParOf" srcId="{E71AEFF5-B35F-3E4F-9A69-85A29FBB056F}" destId="{8A48EC06-0FCB-DE49-BDFA-2F2D46071650}" srcOrd="6" destOrd="0" presId="urn:microsoft.com/office/officeart/2005/8/layout/lProcess2"/>
    <dgm:cxn modelId="{F36655C7-7B22-BB43-89F9-2EB741711CE8}" type="presParOf" srcId="{8A48EC06-0FCB-DE49-BDFA-2F2D46071650}" destId="{9E9C8D55-3148-6340-864D-ABBC62D922A9}" srcOrd="0" destOrd="0" presId="urn:microsoft.com/office/officeart/2005/8/layout/lProcess2"/>
    <dgm:cxn modelId="{870CDE8C-A1F9-C946-8296-0C5014E19835}" type="presParOf" srcId="{8A48EC06-0FCB-DE49-BDFA-2F2D46071650}" destId="{4F4B6C10-CD58-DB43-A37F-24A6FD08ED0F}" srcOrd="1" destOrd="0" presId="urn:microsoft.com/office/officeart/2005/8/layout/lProcess2"/>
    <dgm:cxn modelId="{A6AC2FE3-1CBA-E745-805D-61FAD8F6C0A7}" type="presParOf" srcId="{8A48EC06-0FCB-DE49-BDFA-2F2D46071650}" destId="{B04BAA6F-E280-5649-978E-D47BCA692F53}" srcOrd="2" destOrd="0" presId="urn:microsoft.com/office/officeart/2005/8/layout/lProcess2"/>
    <dgm:cxn modelId="{E4C401DD-8A45-9949-B8B4-0D09D3BE190A}" type="presParOf" srcId="{B04BAA6F-E280-5649-978E-D47BCA692F53}" destId="{2ED2AF36-6784-604C-9556-C676F2D305B4}" srcOrd="0" destOrd="0" presId="urn:microsoft.com/office/officeart/2005/8/layout/lProcess2"/>
    <dgm:cxn modelId="{F77E8E70-F03E-7F4E-A1ED-674187483ABF}" type="presParOf" srcId="{2ED2AF36-6784-604C-9556-C676F2D305B4}" destId="{548D6EDE-B8B3-C746-B02A-81D3EAD378CC}" srcOrd="0" destOrd="0" presId="urn:microsoft.com/office/officeart/2005/8/layout/lProcess2"/>
    <dgm:cxn modelId="{12B7915C-4FF4-E449-B83A-4A2B4F38998D}" type="presParOf" srcId="{E71AEFF5-B35F-3E4F-9A69-85A29FBB056F}" destId="{FA043391-5FFD-404E-B9CD-9900D2978B88}" srcOrd="7" destOrd="0" presId="urn:microsoft.com/office/officeart/2005/8/layout/lProcess2"/>
    <dgm:cxn modelId="{AD2A9505-1361-EA42-A521-BCA34D40DD92}" type="presParOf" srcId="{E71AEFF5-B35F-3E4F-9A69-85A29FBB056F}" destId="{0585A31A-DFAA-4047-A1A4-D8D59E3C3A72}" srcOrd="8" destOrd="0" presId="urn:microsoft.com/office/officeart/2005/8/layout/lProcess2"/>
    <dgm:cxn modelId="{17E94E0D-66C8-E944-B42A-32AD416439F0}" type="presParOf" srcId="{0585A31A-DFAA-4047-A1A4-D8D59E3C3A72}" destId="{D2904A41-28E5-B841-BDD0-D02AAA21D5D0}" srcOrd="0" destOrd="0" presId="urn:microsoft.com/office/officeart/2005/8/layout/lProcess2"/>
    <dgm:cxn modelId="{AA98C200-548D-6E46-9195-6B988B22322B}" type="presParOf" srcId="{0585A31A-DFAA-4047-A1A4-D8D59E3C3A72}" destId="{08CEF94A-E93E-574E-989A-04C40BF07E2B}" srcOrd="1" destOrd="0" presId="urn:microsoft.com/office/officeart/2005/8/layout/lProcess2"/>
    <dgm:cxn modelId="{9955CA61-CC9D-884E-B7C9-F08BB1378F5D}" type="presParOf" srcId="{0585A31A-DFAA-4047-A1A4-D8D59E3C3A72}" destId="{A76A7FA8-FD2C-F54F-9DBD-B7DB3036D0FF}" srcOrd="2" destOrd="0" presId="urn:microsoft.com/office/officeart/2005/8/layout/lProcess2"/>
    <dgm:cxn modelId="{9B3F4419-E2DB-E240-8DE7-D647C0742EAC}" type="presParOf" srcId="{A76A7FA8-FD2C-F54F-9DBD-B7DB3036D0FF}" destId="{E06C6E87-597C-914F-BC9A-73B303952AB9}" srcOrd="0" destOrd="0" presId="urn:microsoft.com/office/officeart/2005/8/layout/lProcess2"/>
    <dgm:cxn modelId="{0B0AF696-3EDC-6A42-A9AF-BFDD67337721}" type="presParOf" srcId="{E06C6E87-597C-914F-BC9A-73B303952AB9}" destId="{CB75F928-42A8-694A-BAC0-2BC29682B0C3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636429-2738-F546-A916-80EEDF1E10FA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9C3467-9E26-444A-9A55-589C58FED186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/>
            <a:t>A communication pathway connecting two or more devices</a:t>
          </a:r>
        </a:p>
      </dgm:t>
    </dgm:pt>
    <dgm:pt modelId="{9A6D1CD1-0E23-9142-A2F9-0C44E776B3B9}" type="parTrans" cxnId="{4870A548-57CA-A440-9FB7-55EC1395DD57}">
      <dgm:prSet/>
      <dgm:spPr/>
      <dgm:t>
        <a:bodyPr/>
        <a:lstStyle/>
        <a:p>
          <a:endParaRPr lang="en-US"/>
        </a:p>
      </dgm:t>
    </dgm:pt>
    <dgm:pt modelId="{27D62082-75CC-184C-9FB7-60E6C8978923}" type="sibTrans" cxnId="{4870A548-57CA-A440-9FB7-55EC1395DD57}">
      <dgm:prSet/>
      <dgm:spPr/>
      <dgm:t>
        <a:bodyPr/>
        <a:lstStyle/>
        <a:p>
          <a:endParaRPr lang="en-US" dirty="0"/>
        </a:p>
      </dgm:t>
    </dgm:pt>
    <dgm:pt modelId="{8F003CF4-8A60-984A-9D02-B6B83050EFD0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/>
            <a:t>Key characteristic is that it is a shared transmission medium</a:t>
          </a:r>
        </a:p>
      </dgm:t>
    </dgm:pt>
    <dgm:pt modelId="{E5F39706-E472-1549-A1DE-3650F1A7EE56}" type="parTrans" cxnId="{FF41DF3B-8F02-5945-B921-3CCF47CC9A4F}">
      <dgm:prSet/>
      <dgm:spPr/>
      <dgm:t>
        <a:bodyPr/>
        <a:lstStyle/>
        <a:p>
          <a:endParaRPr lang="en-US"/>
        </a:p>
      </dgm:t>
    </dgm:pt>
    <dgm:pt modelId="{3657E415-3A19-C14A-A100-CDCD225A6C98}" type="sibTrans" cxnId="{FF41DF3B-8F02-5945-B921-3CCF47CC9A4F}">
      <dgm:prSet/>
      <dgm:spPr/>
      <dgm:t>
        <a:bodyPr/>
        <a:lstStyle/>
        <a:p>
          <a:endParaRPr lang="en-US"/>
        </a:p>
      </dgm:t>
    </dgm:pt>
    <dgm:pt modelId="{CB4A86C1-E3C9-3F4E-A3D7-ADA5832AF8F4}">
      <dgm:prSet/>
      <dgm:spPr/>
      <dgm:t>
        <a:bodyPr/>
        <a:lstStyle/>
        <a:p>
          <a:pPr rtl="0"/>
          <a:r>
            <a:rPr lang="en-US" dirty="0"/>
            <a:t>Signals transmitted by any one device are available for reception by all other devices attached to the bus</a:t>
          </a:r>
        </a:p>
      </dgm:t>
    </dgm:pt>
    <dgm:pt modelId="{B8D28C66-3AC0-A149-A08C-BA984C1BC79C}" type="parTrans" cxnId="{75CA6EDC-3FAF-5149-9018-8FED8A7BD37D}">
      <dgm:prSet/>
      <dgm:spPr/>
      <dgm:t>
        <a:bodyPr/>
        <a:lstStyle/>
        <a:p>
          <a:endParaRPr lang="en-US"/>
        </a:p>
      </dgm:t>
    </dgm:pt>
    <dgm:pt modelId="{953D51F2-F817-5E4D-8D86-196CB93CCC36}" type="sibTrans" cxnId="{75CA6EDC-3FAF-5149-9018-8FED8A7BD37D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CE39FD04-B2A9-5A45-85CD-5495455BDD3B}">
      <dgm:prSet/>
      <dgm:spPr/>
      <dgm:t>
        <a:bodyPr/>
        <a:lstStyle/>
        <a:p>
          <a:pPr rtl="0"/>
          <a:r>
            <a:rPr lang="en-US" dirty="0"/>
            <a:t>If two devices transmit during the same time period their signals will overlap and become garbled</a:t>
          </a:r>
        </a:p>
      </dgm:t>
    </dgm:pt>
    <dgm:pt modelId="{BD4BE912-0DB4-7E40-A21B-E9232D61E886}" type="parTrans" cxnId="{2059DCFF-53E0-974E-A713-1C509D93A546}">
      <dgm:prSet/>
      <dgm:spPr/>
      <dgm:t>
        <a:bodyPr/>
        <a:lstStyle/>
        <a:p>
          <a:endParaRPr lang="en-US"/>
        </a:p>
      </dgm:t>
    </dgm:pt>
    <dgm:pt modelId="{8E79852C-9C95-DA4F-BA96-D2C0410A69D0}" type="sibTrans" cxnId="{2059DCFF-53E0-974E-A713-1C509D93A546}">
      <dgm:prSet/>
      <dgm:spPr/>
      <dgm:t>
        <a:bodyPr/>
        <a:lstStyle/>
        <a:p>
          <a:endParaRPr lang="en-US"/>
        </a:p>
      </dgm:t>
    </dgm:pt>
    <dgm:pt modelId="{853B68A4-E045-6C44-81AC-BD6D2EDD6120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/>
            <a:t>Typically consists of multiple communication lines</a:t>
          </a:r>
        </a:p>
      </dgm:t>
    </dgm:pt>
    <dgm:pt modelId="{E4A0037A-F217-1844-B047-E9B0F378373C}" type="parTrans" cxnId="{15A5C6EC-52BB-DB46-B48C-669F4803E4F1}">
      <dgm:prSet/>
      <dgm:spPr/>
      <dgm:t>
        <a:bodyPr/>
        <a:lstStyle/>
        <a:p>
          <a:endParaRPr lang="en-US"/>
        </a:p>
      </dgm:t>
    </dgm:pt>
    <dgm:pt modelId="{C2D31CE6-9201-EC44-B718-1FF04AE572E4}" type="sibTrans" cxnId="{15A5C6EC-52BB-DB46-B48C-669F4803E4F1}">
      <dgm:prSet/>
      <dgm:spPr/>
      <dgm:t>
        <a:bodyPr/>
        <a:lstStyle/>
        <a:p>
          <a:endParaRPr lang="en-US" dirty="0"/>
        </a:p>
      </dgm:t>
    </dgm:pt>
    <dgm:pt modelId="{5E2D62BE-266A-0D45-B906-1B29BDF34799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/>
            <a:t>Each line is capable of transmitting signals representing binary 1 and binary 0</a:t>
          </a:r>
        </a:p>
      </dgm:t>
    </dgm:pt>
    <dgm:pt modelId="{D610DF42-3128-7A46-9764-92CC058A4459}" type="parTrans" cxnId="{EF81B034-F645-CB4C-B13B-6979989D1400}">
      <dgm:prSet/>
      <dgm:spPr/>
      <dgm:t>
        <a:bodyPr/>
        <a:lstStyle/>
        <a:p>
          <a:endParaRPr lang="en-US"/>
        </a:p>
      </dgm:t>
    </dgm:pt>
    <dgm:pt modelId="{61584508-4468-A04C-B932-71D19C1A3A71}" type="sibTrans" cxnId="{EF81B034-F645-CB4C-B13B-6979989D1400}">
      <dgm:prSet/>
      <dgm:spPr/>
      <dgm:t>
        <a:bodyPr/>
        <a:lstStyle/>
        <a:p>
          <a:endParaRPr lang="en-US"/>
        </a:p>
      </dgm:t>
    </dgm:pt>
    <dgm:pt modelId="{1DD15041-7803-0446-9821-1DE8F32CE256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/>
            <a:t>Computer systems contain a number of different buses that provide pathways between components at various levels of the computer system hierarchy</a:t>
          </a:r>
        </a:p>
      </dgm:t>
    </dgm:pt>
    <dgm:pt modelId="{19707EF3-5F9A-B24F-A7F5-F811CD9FA81C}" type="parTrans" cxnId="{BD11BB93-7303-7D44-B65C-8B362008FC53}">
      <dgm:prSet/>
      <dgm:spPr/>
      <dgm:t>
        <a:bodyPr/>
        <a:lstStyle/>
        <a:p>
          <a:endParaRPr lang="en-US"/>
        </a:p>
      </dgm:t>
    </dgm:pt>
    <dgm:pt modelId="{893785DB-B566-C34C-9F83-50CFBE946D7E}" type="sibTrans" cxnId="{BD11BB93-7303-7D44-B65C-8B362008FC53}">
      <dgm:prSet/>
      <dgm:spPr/>
      <dgm:t>
        <a:bodyPr/>
        <a:lstStyle/>
        <a:p>
          <a:endParaRPr lang="en-US" dirty="0"/>
        </a:p>
      </dgm:t>
    </dgm:pt>
    <dgm:pt modelId="{7525A05C-DEEF-D049-B433-AEDEF823843A}">
      <dgm:prSet/>
      <dgm:spPr/>
      <dgm:t>
        <a:bodyPr/>
        <a:lstStyle/>
        <a:p>
          <a:pPr rtl="0"/>
          <a:r>
            <a:rPr lang="en-US" i="1" dirty="0"/>
            <a:t>System bus</a:t>
          </a:r>
          <a:endParaRPr lang="en-US" dirty="0"/>
        </a:p>
      </dgm:t>
    </dgm:pt>
    <dgm:pt modelId="{E735B630-CC49-9E48-8EED-DA8014D4EE6B}" type="parTrans" cxnId="{FD2E9F45-5DFA-CE49-BAD9-A76390B6C77C}">
      <dgm:prSet/>
      <dgm:spPr/>
      <dgm:t>
        <a:bodyPr/>
        <a:lstStyle/>
        <a:p>
          <a:endParaRPr lang="en-US"/>
        </a:p>
      </dgm:t>
    </dgm:pt>
    <dgm:pt modelId="{D77C5A79-43C5-E749-B5E4-BAA9AF38EDBC}" type="sibTrans" cxnId="{FD2E9F45-5DFA-CE49-BAD9-A76390B6C77C}">
      <dgm:prSet/>
      <dgm:spPr/>
      <dgm:t>
        <a:bodyPr/>
        <a:lstStyle/>
        <a:p>
          <a:endParaRPr lang="en-US" dirty="0"/>
        </a:p>
      </dgm:t>
    </dgm:pt>
    <dgm:pt modelId="{C55C8E9B-FD37-074C-BFF6-DD30EBBEBEA5}">
      <dgm:prSet/>
      <dgm:spPr/>
      <dgm:t>
        <a:bodyPr/>
        <a:lstStyle/>
        <a:p>
          <a:pPr rtl="0"/>
          <a:r>
            <a:rPr lang="en-US" dirty="0"/>
            <a:t>A bus that connects major computer components (processor, memory, I/O)</a:t>
          </a:r>
        </a:p>
      </dgm:t>
    </dgm:pt>
    <dgm:pt modelId="{F23FBEB8-51B6-D54D-A709-F8CF761EE4F2}" type="parTrans" cxnId="{3413FAC6-9E2A-6D4C-8592-9F31D272D137}">
      <dgm:prSet/>
      <dgm:spPr/>
      <dgm:t>
        <a:bodyPr/>
        <a:lstStyle/>
        <a:p>
          <a:endParaRPr lang="en-US"/>
        </a:p>
      </dgm:t>
    </dgm:pt>
    <dgm:pt modelId="{F1D0A3C7-FD5B-B843-88CC-469769BC25B8}" type="sibTrans" cxnId="{3413FAC6-9E2A-6D4C-8592-9F31D272D137}">
      <dgm:prSet/>
      <dgm:spPr/>
      <dgm:t>
        <a:bodyPr/>
        <a:lstStyle/>
        <a:p>
          <a:endParaRPr lang="en-US"/>
        </a:p>
      </dgm:t>
    </dgm:pt>
    <dgm:pt modelId="{FED9EA23-173A-404C-87C6-AC58E07F2389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GB" dirty="0"/>
            <a:t>The most common computer interconnection structures are based on the use of one or more system buses</a:t>
          </a:r>
        </a:p>
      </dgm:t>
    </dgm:pt>
    <dgm:pt modelId="{EF95EAB5-4B6A-7B46-9805-48F1555C5601}" type="parTrans" cxnId="{ED2CF9DF-E8F0-A14C-B970-12021D55A99B}">
      <dgm:prSet/>
      <dgm:spPr/>
      <dgm:t>
        <a:bodyPr/>
        <a:lstStyle/>
        <a:p>
          <a:endParaRPr lang="en-US"/>
        </a:p>
      </dgm:t>
    </dgm:pt>
    <dgm:pt modelId="{E1DD6C9C-D477-2440-99E1-8F42B7070D9F}" type="sibTrans" cxnId="{ED2CF9DF-E8F0-A14C-B970-12021D55A99B}">
      <dgm:prSet/>
      <dgm:spPr/>
      <dgm:t>
        <a:bodyPr/>
        <a:lstStyle/>
        <a:p>
          <a:endParaRPr lang="en-US"/>
        </a:p>
      </dgm:t>
    </dgm:pt>
    <dgm:pt modelId="{C1E8BCA6-215E-E746-AEBE-E22E0BFEF693}" type="pres">
      <dgm:prSet presAssocID="{1C636429-2738-F546-A916-80EEDF1E10FA}" presName="Name0" presStyleCnt="0">
        <dgm:presLayoutVars>
          <dgm:dir/>
          <dgm:resizeHandles val="exact"/>
        </dgm:presLayoutVars>
      </dgm:prSet>
      <dgm:spPr/>
    </dgm:pt>
    <dgm:pt modelId="{4198B288-5E33-5949-9D82-DB2307909588}" type="pres">
      <dgm:prSet presAssocID="{E09C3467-9E26-444A-9A55-589C58FED186}" presName="node" presStyleLbl="node1" presStyleIdx="0" presStyleCnt="6">
        <dgm:presLayoutVars>
          <dgm:bulletEnabled val="1"/>
        </dgm:presLayoutVars>
      </dgm:prSet>
      <dgm:spPr/>
    </dgm:pt>
    <dgm:pt modelId="{631121B5-F90D-4E46-B8FD-6CEC9D573020}" type="pres">
      <dgm:prSet presAssocID="{27D62082-75CC-184C-9FB7-60E6C8978923}" presName="sibTrans" presStyleLbl="sibTrans1D1" presStyleIdx="0" presStyleCnt="5"/>
      <dgm:spPr/>
    </dgm:pt>
    <dgm:pt modelId="{7F0E2F1E-C94E-DA40-B648-541F47EB3C53}" type="pres">
      <dgm:prSet presAssocID="{27D62082-75CC-184C-9FB7-60E6C8978923}" presName="connectorText" presStyleLbl="sibTrans1D1" presStyleIdx="0" presStyleCnt="5"/>
      <dgm:spPr/>
    </dgm:pt>
    <dgm:pt modelId="{5E43B7A7-1089-3A4F-B1C4-0B9B8381D3AD}" type="pres">
      <dgm:prSet presAssocID="{CB4A86C1-E3C9-3F4E-A3D7-ADA5832AF8F4}" presName="node" presStyleLbl="node1" presStyleIdx="1" presStyleCnt="6">
        <dgm:presLayoutVars>
          <dgm:bulletEnabled val="1"/>
        </dgm:presLayoutVars>
      </dgm:prSet>
      <dgm:spPr/>
    </dgm:pt>
    <dgm:pt modelId="{6E7EBF88-55F2-0E4E-90DA-D1819370D293}" type="pres">
      <dgm:prSet presAssocID="{953D51F2-F817-5E4D-8D86-196CB93CCC36}" presName="sibTrans" presStyleLbl="sibTrans1D1" presStyleIdx="1" presStyleCnt="5"/>
      <dgm:spPr/>
    </dgm:pt>
    <dgm:pt modelId="{9BF7BD5C-860D-934F-89CF-ACA271BC028C}" type="pres">
      <dgm:prSet presAssocID="{953D51F2-F817-5E4D-8D86-196CB93CCC36}" presName="connectorText" presStyleLbl="sibTrans1D1" presStyleIdx="1" presStyleCnt="5"/>
      <dgm:spPr/>
    </dgm:pt>
    <dgm:pt modelId="{9631B1BB-A22D-5A45-ABBF-FE947F511F80}" type="pres">
      <dgm:prSet presAssocID="{853B68A4-E045-6C44-81AC-BD6D2EDD6120}" presName="node" presStyleLbl="node1" presStyleIdx="2" presStyleCnt="6">
        <dgm:presLayoutVars>
          <dgm:bulletEnabled val="1"/>
        </dgm:presLayoutVars>
      </dgm:prSet>
      <dgm:spPr/>
    </dgm:pt>
    <dgm:pt modelId="{51079562-9429-E64A-9F8F-15ABD7DBF7FD}" type="pres">
      <dgm:prSet presAssocID="{C2D31CE6-9201-EC44-B718-1FF04AE572E4}" presName="sibTrans" presStyleLbl="sibTrans1D1" presStyleIdx="2" presStyleCnt="5"/>
      <dgm:spPr/>
    </dgm:pt>
    <dgm:pt modelId="{E7CBA334-3534-BB45-AC94-C45FF46DDE2D}" type="pres">
      <dgm:prSet presAssocID="{C2D31CE6-9201-EC44-B718-1FF04AE572E4}" presName="connectorText" presStyleLbl="sibTrans1D1" presStyleIdx="2" presStyleCnt="5"/>
      <dgm:spPr/>
    </dgm:pt>
    <dgm:pt modelId="{B109764F-60F3-E749-9AE5-95B69D3F63D9}" type="pres">
      <dgm:prSet presAssocID="{1DD15041-7803-0446-9821-1DE8F32CE256}" presName="node" presStyleLbl="node1" presStyleIdx="3" presStyleCnt="6">
        <dgm:presLayoutVars>
          <dgm:bulletEnabled val="1"/>
        </dgm:presLayoutVars>
      </dgm:prSet>
      <dgm:spPr/>
    </dgm:pt>
    <dgm:pt modelId="{C1D27491-8205-D643-90DC-71FD8A31FE32}" type="pres">
      <dgm:prSet presAssocID="{893785DB-B566-C34C-9F83-50CFBE946D7E}" presName="sibTrans" presStyleLbl="sibTrans1D1" presStyleIdx="3" presStyleCnt="5"/>
      <dgm:spPr/>
    </dgm:pt>
    <dgm:pt modelId="{0B0338DD-BBC5-D445-A1DF-1C17B2010AD2}" type="pres">
      <dgm:prSet presAssocID="{893785DB-B566-C34C-9F83-50CFBE946D7E}" presName="connectorText" presStyleLbl="sibTrans1D1" presStyleIdx="3" presStyleCnt="5"/>
      <dgm:spPr/>
    </dgm:pt>
    <dgm:pt modelId="{D48F7CAA-0278-8240-8FAA-FE067A5D04D9}" type="pres">
      <dgm:prSet presAssocID="{7525A05C-DEEF-D049-B433-AEDEF823843A}" presName="node" presStyleLbl="node1" presStyleIdx="4" presStyleCnt="6">
        <dgm:presLayoutVars>
          <dgm:bulletEnabled val="1"/>
        </dgm:presLayoutVars>
      </dgm:prSet>
      <dgm:spPr/>
    </dgm:pt>
    <dgm:pt modelId="{71B0C6C9-D4C6-D84F-8A1A-6C057EDBC2A7}" type="pres">
      <dgm:prSet presAssocID="{D77C5A79-43C5-E749-B5E4-BAA9AF38EDBC}" presName="sibTrans" presStyleLbl="sibTrans1D1" presStyleIdx="4" presStyleCnt="5"/>
      <dgm:spPr/>
    </dgm:pt>
    <dgm:pt modelId="{62EFFE04-00EA-D148-93F4-E1428BE2580F}" type="pres">
      <dgm:prSet presAssocID="{D77C5A79-43C5-E749-B5E4-BAA9AF38EDBC}" presName="connectorText" presStyleLbl="sibTrans1D1" presStyleIdx="4" presStyleCnt="5"/>
      <dgm:spPr/>
    </dgm:pt>
    <dgm:pt modelId="{4A9314AF-31E5-2F46-A15A-D4ED62769F9A}" type="pres">
      <dgm:prSet presAssocID="{FED9EA23-173A-404C-87C6-AC58E07F2389}" presName="node" presStyleLbl="node1" presStyleIdx="5" presStyleCnt="6">
        <dgm:presLayoutVars>
          <dgm:bulletEnabled val="1"/>
        </dgm:presLayoutVars>
      </dgm:prSet>
      <dgm:spPr/>
    </dgm:pt>
  </dgm:ptLst>
  <dgm:cxnLst>
    <dgm:cxn modelId="{07F1F00F-DBCB-FB42-88D6-E78440CC24B3}" type="presOf" srcId="{27D62082-75CC-184C-9FB7-60E6C8978923}" destId="{631121B5-F90D-4E46-B8FD-6CEC9D573020}" srcOrd="0" destOrd="0" presId="urn:microsoft.com/office/officeart/2005/8/layout/bProcess3"/>
    <dgm:cxn modelId="{0E556C1A-9695-4749-922E-E7E6ED13556D}" type="presOf" srcId="{D77C5A79-43C5-E749-B5E4-BAA9AF38EDBC}" destId="{62EFFE04-00EA-D148-93F4-E1428BE2580F}" srcOrd="1" destOrd="0" presId="urn:microsoft.com/office/officeart/2005/8/layout/bProcess3"/>
    <dgm:cxn modelId="{62B59A1C-A224-0540-9F76-154D2D900A80}" type="presOf" srcId="{953D51F2-F817-5E4D-8D86-196CB93CCC36}" destId="{9BF7BD5C-860D-934F-89CF-ACA271BC028C}" srcOrd="1" destOrd="0" presId="urn:microsoft.com/office/officeart/2005/8/layout/bProcess3"/>
    <dgm:cxn modelId="{2C88BC25-E45E-CD48-8864-BF3C727BFA21}" type="presOf" srcId="{C55C8E9B-FD37-074C-BFF6-DD30EBBEBEA5}" destId="{D48F7CAA-0278-8240-8FAA-FE067A5D04D9}" srcOrd="0" destOrd="1" presId="urn:microsoft.com/office/officeart/2005/8/layout/bProcess3"/>
    <dgm:cxn modelId="{F9F6F226-9270-5A4C-8BAE-0355E0C1FDE0}" type="presOf" srcId="{CB4A86C1-E3C9-3F4E-A3D7-ADA5832AF8F4}" destId="{5E43B7A7-1089-3A4F-B1C4-0B9B8381D3AD}" srcOrd="0" destOrd="0" presId="urn:microsoft.com/office/officeart/2005/8/layout/bProcess3"/>
    <dgm:cxn modelId="{11A4AF2D-5EE7-E34B-913D-88830DC4F30B}" type="presOf" srcId="{C2D31CE6-9201-EC44-B718-1FF04AE572E4}" destId="{E7CBA334-3534-BB45-AC94-C45FF46DDE2D}" srcOrd="1" destOrd="0" presId="urn:microsoft.com/office/officeart/2005/8/layout/bProcess3"/>
    <dgm:cxn modelId="{C3C83930-E0AD-944E-BED2-A1A5340AFE49}" type="presOf" srcId="{853B68A4-E045-6C44-81AC-BD6D2EDD6120}" destId="{9631B1BB-A22D-5A45-ABBF-FE947F511F80}" srcOrd="0" destOrd="0" presId="urn:microsoft.com/office/officeart/2005/8/layout/bProcess3"/>
    <dgm:cxn modelId="{AE604032-3B31-1347-88E1-AE7B30D2ABEB}" type="presOf" srcId="{E09C3467-9E26-444A-9A55-589C58FED186}" destId="{4198B288-5E33-5949-9D82-DB2307909588}" srcOrd="0" destOrd="0" presId="urn:microsoft.com/office/officeart/2005/8/layout/bProcess3"/>
    <dgm:cxn modelId="{EF81B034-F645-CB4C-B13B-6979989D1400}" srcId="{853B68A4-E045-6C44-81AC-BD6D2EDD6120}" destId="{5E2D62BE-266A-0D45-B906-1B29BDF34799}" srcOrd="0" destOrd="0" parTransId="{D610DF42-3128-7A46-9764-92CC058A4459}" sibTransId="{61584508-4468-A04C-B932-71D19C1A3A71}"/>
    <dgm:cxn modelId="{FF41DF3B-8F02-5945-B921-3CCF47CC9A4F}" srcId="{E09C3467-9E26-444A-9A55-589C58FED186}" destId="{8F003CF4-8A60-984A-9D02-B6B83050EFD0}" srcOrd="0" destOrd="0" parTransId="{E5F39706-E472-1549-A1DE-3650F1A7EE56}" sibTransId="{3657E415-3A19-C14A-A100-CDCD225A6C98}"/>
    <dgm:cxn modelId="{FD2E9F45-5DFA-CE49-BAD9-A76390B6C77C}" srcId="{1C636429-2738-F546-A916-80EEDF1E10FA}" destId="{7525A05C-DEEF-D049-B433-AEDEF823843A}" srcOrd="4" destOrd="0" parTransId="{E735B630-CC49-9E48-8EED-DA8014D4EE6B}" sibTransId="{D77C5A79-43C5-E749-B5E4-BAA9AF38EDBC}"/>
    <dgm:cxn modelId="{23627A47-FCAC-E646-822E-FCB10549E760}" type="presOf" srcId="{CE39FD04-B2A9-5A45-85CD-5495455BDD3B}" destId="{5E43B7A7-1089-3A4F-B1C4-0B9B8381D3AD}" srcOrd="0" destOrd="1" presId="urn:microsoft.com/office/officeart/2005/8/layout/bProcess3"/>
    <dgm:cxn modelId="{4870A548-57CA-A440-9FB7-55EC1395DD57}" srcId="{1C636429-2738-F546-A916-80EEDF1E10FA}" destId="{E09C3467-9E26-444A-9A55-589C58FED186}" srcOrd="0" destOrd="0" parTransId="{9A6D1CD1-0E23-9142-A2F9-0C44E776B3B9}" sibTransId="{27D62082-75CC-184C-9FB7-60E6C8978923}"/>
    <dgm:cxn modelId="{140C364B-10E1-4F47-9F59-C92498A2E08E}" type="presOf" srcId="{893785DB-B566-C34C-9F83-50CFBE946D7E}" destId="{0B0338DD-BBC5-D445-A1DF-1C17B2010AD2}" srcOrd="1" destOrd="0" presId="urn:microsoft.com/office/officeart/2005/8/layout/bProcess3"/>
    <dgm:cxn modelId="{9D812C61-E5C4-984A-895C-8A81CDB77470}" type="presOf" srcId="{FED9EA23-173A-404C-87C6-AC58E07F2389}" destId="{4A9314AF-31E5-2F46-A15A-D4ED62769F9A}" srcOrd="0" destOrd="0" presId="urn:microsoft.com/office/officeart/2005/8/layout/bProcess3"/>
    <dgm:cxn modelId="{9BABC76F-F228-284D-BCDC-76F12750D332}" type="presOf" srcId="{1C636429-2738-F546-A916-80EEDF1E10FA}" destId="{C1E8BCA6-215E-E746-AEBE-E22E0BFEF693}" srcOrd="0" destOrd="0" presId="urn:microsoft.com/office/officeart/2005/8/layout/bProcess3"/>
    <dgm:cxn modelId="{6F212F72-79A3-9A4C-856F-4BA488B4879A}" type="presOf" srcId="{5E2D62BE-266A-0D45-B906-1B29BDF34799}" destId="{9631B1BB-A22D-5A45-ABBF-FE947F511F80}" srcOrd="0" destOrd="1" presId="urn:microsoft.com/office/officeart/2005/8/layout/bProcess3"/>
    <dgm:cxn modelId="{9996DF7F-EDC8-704D-8256-7168583C0E34}" type="presOf" srcId="{953D51F2-F817-5E4D-8D86-196CB93CCC36}" destId="{6E7EBF88-55F2-0E4E-90DA-D1819370D293}" srcOrd="0" destOrd="0" presId="urn:microsoft.com/office/officeart/2005/8/layout/bProcess3"/>
    <dgm:cxn modelId="{9B77358C-DE90-9145-BF6C-1F3307857ADA}" type="presOf" srcId="{C2D31CE6-9201-EC44-B718-1FF04AE572E4}" destId="{51079562-9429-E64A-9F8F-15ABD7DBF7FD}" srcOrd="0" destOrd="0" presId="urn:microsoft.com/office/officeart/2005/8/layout/bProcess3"/>
    <dgm:cxn modelId="{E88D488E-7DB9-5E44-B439-9C141F045096}" type="presOf" srcId="{893785DB-B566-C34C-9F83-50CFBE946D7E}" destId="{C1D27491-8205-D643-90DC-71FD8A31FE32}" srcOrd="0" destOrd="0" presId="urn:microsoft.com/office/officeart/2005/8/layout/bProcess3"/>
    <dgm:cxn modelId="{BD11BB93-7303-7D44-B65C-8B362008FC53}" srcId="{1C636429-2738-F546-A916-80EEDF1E10FA}" destId="{1DD15041-7803-0446-9821-1DE8F32CE256}" srcOrd="3" destOrd="0" parTransId="{19707EF3-5F9A-B24F-A7F5-F811CD9FA81C}" sibTransId="{893785DB-B566-C34C-9F83-50CFBE946D7E}"/>
    <dgm:cxn modelId="{83C117A0-3500-3347-9E53-F195171DD773}" type="presOf" srcId="{D77C5A79-43C5-E749-B5E4-BAA9AF38EDBC}" destId="{71B0C6C9-D4C6-D84F-8A1A-6C057EDBC2A7}" srcOrd="0" destOrd="0" presId="urn:microsoft.com/office/officeart/2005/8/layout/bProcess3"/>
    <dgm:cxn modelId="{3413FAC6-9E2A-6D4C-8592-9F31D272D137}" srcId="{7525A05C-DEEF-D049-B433-AEDEF823843A}" destId="{C55C8E9B-FD37-074C-BFF6-DD30EBBEBEA5}" srcOrd="0" destOrd="0" parTransId="{F23FBEB8-51B6-D54D-A709-F8CF761EE4F2}" sibTransId="{F1D0A3C7-FD5B-B843-88CC-469769BC25B8}"/>
    <dgm:cxn modelId="{AE0A59C8-4CFB-F54E-8A20-2CDF8A0F2002}" type="presOf" srcId="{7525A05C-DEEF-D049-B433-AEDEF823843A}" destId="{D48F7CAA-0278-8240-8FAA-FE067A5D04D9}" srcOrd="0" destOrd="0" presId="urn:microsoft.com/office/officeart/2005/8/layout/bProcess3"/>
    <dgm:cxn modelId="{7C07FBD4-EAD3-4D4E-BF2D-18600565EA33}" type="presOf" srcId="{27D62082-75CC-184C-9FB7-60E6C8978923}" destId="{7F0E2F1E-C94E-DA40-B648-541F47EB3C53}" srcOrd="1" destOrd="0" presId="urn:microsoft.com/office/officeart/2005/8/layout/bProcess3"/>
    <dgm:cxn modelId="{75CA6EDC-3FAF-5149-9018-8FED8A7BD37D}" srcId="{1C636429-2738-F546-A916-80EEDF1E10FA}" destId="{CB4A86C1-E3C9-3F4E-A3D7-ADA5832AF8F4}" srcOrd="1" destOrd="0" parTransId="{B8D28C66-3AC0-A149-A08C-BA984C1BC79C}" sibTransId="{953D51F2-F817-5E4D-8D86-196CB93CCC36}"/>
    <dgm:cxn modelId="{ED2CF9DF-E8F0-A14C-B970-12021D55A99B}" srcId="{1C636429-2738-F546-A916-80EEDF1E10FA}" destId="{FED9EA23-173A-404C-87C6-AC58E07F2389}" srcOrd="5" destOrd="0" parTransId="{EF95EAB5-4B6A-7B46-9805-48F1555C5601}" sibTransId="{E1DD6C9C-D477-2440-99E1-8F42B7070D9F}"/>
    <dgm:cxn modelId="{147CEFEA-A202-5B40-A2D9-A3C9DCD1BD6E}" type="presOf" srcId="{8F003CF4-8A60-984A-9D02-B6B83050EFD0}" destId="{4198B288-5E33-5949-9D82-DB2307909588}" srcOrd="0" destOrd="1" presId="urn:microsoft.com/office/officeart/2005/8/layout/bProcess3"/>
    <dgm:cxn modelId="{15A5C6EC-52BB-DB46-B48C-669F4803E4F1}" srcId="{1C636429-2738-F546-A916-80EEDF1E10FA}" destId="{853B68A4-E045-6C44-81AC-BD6D2EDD6120}" srcOrd="2" destOrd="0" parTransId="{E4A0037A-F217-1844-B047-E9B0F378373C}" sibTransId="{C2D31CE6-9201-EC44-B718-1FF04AE572E4}"/>
    <dgm:cxn modelId="{F092D1F4-B90D-C549-9991-4175A5FECA83}" type="presOf" srcId="{1DD15041-7803-0446-9821-1DE8F32CE256}" destId="{B109764F-60F3-E749-9AE5-95B69D3F63D9}" srcOrd="0" destOrd="0" presId="urn:microsoft.com/office/officeart/2005/8/layout/bProcess3"/>
    <dgm:cxn modelId="{2059DCFF-53E0-974E-A713-1C509D93A546}" srcId="{CB4A86C1-E3C9-3F4E-A3D7-ADA5832AF8F4}" destId="{CE39FD04-B2A9-5A45-85CD-5495455BDD3B}" srcOrd="0" destOrd="0" parTransId="{BD4BE912-0DB4-7E40-A21B-E9232D61E886}" sibTransId="{8E79852C-9C95-DA4F-BA96-D2C0410A69D0}"/>
    <dgm:cxn modelId="{45C66AD1-7C7E-2541-BE5B-536F796538FA}" type="presParOf" srcId="{C1E8BCA6-215E-E746-AEBE-E22E0BFEF693}" destId="{4198B288-5E33-5949-9D82-DB2307909588}" srcOrd="0" destOrd="0" presId="urn:microsoft.com/office/officeart/2005/8/layout/bProcess3"/>
    <dgm:cxn modelId="{FEDC2418-FB59-E646-8426-C60326DC6763}" type="presParOf" srcId="{C1E8BCA6-215E-E746-AEBE-E22E0BFEF693}" destId="{631121B5-F90D-4E46-B8FD-6CEC9D573020}" srcOrd="1" destOrd="0" presId="urn:microsoft.com/office/officeart/2005/8/layout/bProcess3"/>
    <dgm:cxn modelId="{3BA37769-9FC1-2745-91EB-588463F88803}" type="presParOf" srcId="{631121B5-F90D-4E46-B8FD-6CEC9D573020}" destId="{7F0E2F1E-C94E-DA40-B648-541F47EB3C53}" srcOrd="0" destOrd="0" presId="urn:microsoft.com/office/officeart/2005/8/layout/bProcess3"/>
    <dgm:cxn modelId="{D339BECC-4C71-D942-98A7-26C365670F4B}" type="presParOf" srcId="{C1E8BCA6-215E-E746-AEBE-E22E0BFEF693}" destId="{5E43B7A7-1089-3A4F-B1C4-0B9B8381D3AD}" srcOrd="2" destOrd="0" presId="urn:microsoft.com/office/officeart/2005/8/layout/bProcess3"/>
    <dgm:cxn modelId="{A204AF74-CC8E-D74C-A16A-2C677BF367AA}" type="presParOf" srcId="{C1E8BCA6-215E-E746-AEBE-E22E0BFEF693}" destId="{6E7EBF88-55F2-0E4E-90DA-D1819370D293}" srcOrd="3" destOrd="0" presId="urn:microsoft.com/office/officeart/2005/8/layout/bProcess3"/>
    <dgm:cxn modelId="{25207581-28D5-DC48-8A7A-74E6A9FB6488}" type="presParOf" srcId="{6E7EBF88-55F2-0E4E-90DA-D1819370D293}" destId="{9BF7BD5C-860D-934F-89CF-ACA271BC028C}" srcOrd="0" destOrd="0" presId="urn:microsoft.com/office/officeart/2005/8/layout/bProcess3"/>
    <dgm:cxn modelId="{20665886-4032-774D-BF3E-5F750FEE49F0}" type="presParOf" srcId="{C1E8BCA6-215E-E746-AEBE-E22E0BFEF693}" destId="{9631B1BB-A22D-5A45-ABBF-FE947F511F80}" srcOrd="4" destOrd="0" presId="urn:microsoft.com/office/officeart/2005/8/layout/bProcess3"/>
    <dgm:cxn modelId="{83D42006-4953-DD4E-95DA-239742B2C749}" type="presParOf" srcId="{C1E8BCA6-215E-E746-AEBE-E22E0BFEF693}" destId="{51079562-9429-E64A-9F8F-15ABD7DBF7FD}" srcOrd="5" destOrd="0" presId="urn:microsoft.com/office/officeart/2005/8/layout/bProcess3"/>
    <dgm:cxn modelId="{EEE7CC3B-2654-884A-A37E-5298812A56AF}" type="presParOf" srcId="{51079562-9429-E64A-9F8F-15ABD7DBF7FD}" destId="{E7CBA334-3534-BB45-AC94-C45FF46DDE2D}" srcOrd="0" destOrd="0" presId="urn:microsoft.com/office/officeart/2005/8/layout/bProcess3"/>
    <dgm:cxn modelId="{62F2329E-DA06-6D4E-966E-EDAFC82ED476}" type="presParOf" srcId="{C1E8BCA6-215E-E746-AEBE-E22E0BFEF693}" destId="{B109764F-60F3-E749-9AE5-95B69D3F63D9}" srcOrd="6" destOrd="0" presId="urn:microsoft.com/office/officeart/2005/8/layout/bProcess3"/>
    <dgm:cxn modelId="{17B91066-E056-7F4D-B2AB-6DFC79AF8046}" type="presParOf" srcId="{C1E8BCA6-215E-E746-AEBE-E22E0BFEF693}" destId="{C1D27491-8205-D643-90DC-71FD8A31FE32}" srcOrd="7" destOrd="0" presId="urn:microsoft.com/office/officeart/2005/8/layout/bProcess3"/>
    <dgm:cxn modelId="{5ED82122-3124-DE48-BDED-CD37825BBAEA}" type="presParOf" srcId="{C1D27491-8205-D643-90DC-71FD8A31FE32}" destId="{0B0338DD-BBC5-D445-A1DF-1C17B2010AD2}" srcOrd="0" destOrd="0" presId="urn:microsoft.com/office/officeart/2005/8/layout/bProcess3"/>
    <dgm:cxn modelId="{2935AB04-ED26-164A-8EF7-D0E5C409EAF6}" type="presParOf" srcId="{C1E8BCA6-215E-E746-AEBE-E22E0BFEF693}" destId="{D48F7CAA-0278-8240-8FAA-FE067A5D04D9}" srcOrd="8" destOrd="0" presId="urn:microsoft.com/office/officeart/2005/8/layout/bProcess3"/>
    <dgm:cxn modelId="{2DB0C3C2-9400-2241-B1F6-5E4907A11C4D}" type="presParOf" srcId="{C1E8BCA6-215E-E746-AEBE-E22E0BFEF693}" destId="{71B0C6C9-D4C6-D84F-8A1A-6C057EDBC2A7}" srcOrd="9" destOrd="0" presId="urn:microsoft.com/office/officeart/2005/8/layout/bProcess3"/>
    <dgm:cxn modelId="{720AF23A-C09C-D446-8E4F-3CBCD4DFFFAB}" type="presParOf" srcId="{71B0C6C9-D4C6-D84F-8A1A-6C057EDBC2A7}" destId="{62EFFE04-00EA-D148-93F4-E1428BE2580F}" srcOrd="0" destOrd="0" presId="urn:microsoft.com/office/officeart/2005/8/layout/bProcess3"/>
    <dgm:cxn modelId="{ABE7D861-E79B-324E-9026-EF48DB72974A}" type="presParOf" srcId="{C1E8BCA6-215E-E746-AEBE-E22E0BFEF693}" destId="{4A9314AF-31E5-2F46-A15A-D4ED62769F9A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95C8B2-9642-0449-93F7-3C51760F1A34}" type="doc">
      <dgm:prSet loTypeId="urn:microsoft.com/office/officeart/2005/8/layout/bProcess3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6D0CE47-97A5-E24F-9275-7182B155D4CD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Principal reason for change was the electrical constraints encountered with increasing the frequency of wide synchronous buses</a:t>
          </a:r>
        </a:p>
      </dgm:t>
    </dgm:pt>
    <dgm:pt modelId="{EB207F82-D916-2740-A9B1-6723AA31F9D2}" type="parTrans" cxnId="{55EAE053-F070-A74B-96BD-D29900398303}">
      <dgm:prSet/>
      <dgm:spPr/>
      <dgm:t>
        <a:bodyPr/>
        <a:lstStyle/>
        <a:p>
          <a:endParaRPr lang="en-US"/>
        </a:p>
      </dgm:t>
    </dgm:pt>
    <dgm:pt modelId="{77F8759A-B7FA-5440-9D4A-AEC7CC3FF598}" type="sibTrans" cxnId="{55EAE053-F070-A74B-96BD-D29900398303}">
      <dgm:prSet/>
      <dgm:spPr/>
      <dgm:t>
        <a:bodyPr/>
        <a:lstStyle/>
        <a:p>
          <a:endParaRPr lang="en-US" dirty="0"/>
        </a:p>
      </dgm:t>
    </dgm:pt>
    <dgm:pt modelId="{43CD7155-CA35-A546-B59F-D879E8CE0CEA}">
      <dgm:prSet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effectLst/>
            </a:rPr>
            <a:t>At higher and higher data rates it becomes increasingly difficult to perform the synchronization and arbitration functions in a timely fashion</a:t>
          </a:r>
        </a:p>
      </dgm:t>
    </dgm:pt>
    <dgm:pt modelId="{B0850E44-DB3D-7042-8539-593427B1A81C}" type="parTrans" cxnId="{765D3A70-C70C-514B-8B25-A133F06666E2}">
      <dgm:prSet/>
      <dgm:spPr/>
      <dgm:t>
        <a:bodyPr/>
        <a:lstStyle/>
        <a:p>
          <a:endParaRPr lang="en-US"/>
        </a:p>
      </dgm:t>
    </dgm:pt>
    <dgm:pt modelId="{CDDAF040-0E7B-984B-9E87-869488C1B894}" type="sibTrans" cxnId="{765D3A70-C70C-514B-8B25-A133F06666E2}">
      <dgm:prSet/>
      <dgm:spPr/>
      <dgm:t>
        <a:bodyPr/>
        <a:lstStyle/>
        <a:p>
          <a:endParaRPr lang="en-US" dirty="0"/>
        </a:p>
      </dgm:t>
    </dgm:pt>
    <dgm:pt modelId="{1AAC6EEE-461B-3842-B0ED-A4593E9F817B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A conventional shared bus on the same chip magnified the difficulties of increasing bus data rate and reducing bus latency to keep up with the processors</a:t>
          </a:r>
        </a:p>
      </dgm:t>
    </dgm:pt>
    <dgm:pt modelId="{F5202892-F649-0144-887D-7AC32FA73BEF}" type="parTrans" cxnId="{8BC6AFC2-7B9C-5341-A791-A07442635419}">
      <dgm:prSet/>
      <dgm:spPr/>
      <dgm:t>
        <a:bodyPr/>
        <a:lstStyle/>
        <a:p>
          <a:endParaRPr lang="en-US"/>
        </a:p>
      </dgm:t>
    </dgm:pt>
    <dgm:pt modelId="{933BF280-5C8B-8946-83F6-817B5202C80D}" type="sibTrans" cxnId="{8BC6AFC2-7B9C-5341-A791-A07442635419}">
      <dgm:prSet/>
      <dgm:spPr/>
      <dgm:t>
        <a:bodyPr/>
        <a:lstStyle/>
        <a:p>
          <a:endParaRPr lang="en-US" dirty="0"/>
        </a:p>
      </dgm:t>
    </dgm:pt>
    <dgm:pt modelId="{7B5C7865-F134-744D-B38B-370CA10A1AC5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Has lower latency, higher data rate, and better scalability</a:t>
          </a:r>
        </a:p>
      </dgm:t>
    </dgm:pt>
    <dgm:pt modelId="{9A8ABE53-5AAF-7B49-AAF4-E838FDE1E54A}" type="parTrans" cxnId="{C860E854-92C1-4C4A-A17B-6F95D63D6EEB}">
      <dgm:prSet/>
      <dgm:spPr/>
      <dgm:t>
        <a:bodyPr/>
        <a:lstStyle/>
        <a:p>
          <a:endParaRPr lang="en-US"/>
        </a:p>
      </dgm:t>
    </dgm:pt>
    <dgm:pt modelId="{7AE049DE-2BAF-C846-9A4A-9961465A48A9}" type="sibTrans" cxnId="{C860E854-92C1-4C4A-A17B-6F95D63D6EEB}">
      <dgm:prSet/>
      <dgm:spPr/>
      <dgm:t>
        <a:bodyPr/>
        <a:lstStyle/>
        <a:p>
          <a:endParaRPr lang="en-US"/>
        </a:p>
      </dgm:t>
    </dgm:pt>
    <dgm:pt modelId="{28739320-CC9B-1940-B126-6E14B9E0E2D9}" type="pres">
      <dgm:prSet presAssocID="{2495C8B2-9642-0449-93F7-3C51760F1A34}" presName="Name0" presStyleCnt="0">
        <dgm:presLayoutVars>
          <dgm:dir/>
          <dgm:resizeHandles val="exact"/>
        </dgm:presLayoutVars>
      </dgm:prSet>
      <dgm:spPr/>
    </dgm:pt>
    <dgm:pt modelId="{FB6AD10D-0170-A941-8C38-590D121EC16D}" type="pres">
      <dgm:prSet presAssocID="{06D0CE47-97A5-E24F-9275-7182B155D4CD}" presName="node" presStyleLbl="node1" presStyleIdx="0" presStyleCnt="4">
        <dgm:presLayoutVars>
          <dgm:bulletEnabled val="1"/>
        </dgm:presLayoutVars>
      </dgm:prSet>
      <dgm:spPr/>
    </dgm:pt>
    <dgm:pt modelId="{C7584B08-0A1F-BA49-88AC-29D02014566B}" type="pres">
      <dgm:prSet presAssocID="{77F8759A-B7FA-5440-9D4A-AEC7CC3FF598}" presName="sibTrans" presStyleLbl="sibTrans1D1" presStyleIdx="0" presStyleCnt="3"/>
      <dgm:spPr/>
    </dgm:pt>
    <dgm:pt modelId="{9358B347-AADE-6F4E-BA2C-D53B138F8F09}" type="pres">
      <dgm:prSet presAssocID="{77F8759A-B7FA-5440-9D4A-AEC7CC3FF598}" presName="connectorText" presStyleLbl="sibTrans1D1" presStyleIdx="0" presStyleCnt="3"/>
      <dgm:spPr/>
    </dgm:pt>
    <dgm:pt modelId="{C5C28F71-B6F1-6140-ABE4-F2F8EFEA2A60}" type="pres">
      <dgm:prSet presAssocID="{43CD7155-CA35-A546-B59F-D879E8CE0CEA}" presName="node" presStyleLbl="node1" presStyleIdx="1" presStyleCnt="4">
        <dgm:presLayoutVars>
          <dgm:bulletEnabled val="1"/>
        </dgm:presLayoutVars>
      </dgm:prSet>
      <dgm:spPr/>
    </dgm:pt>
    <dgm:pt modelId="{7C6C8CC4-8DDC-DB4A-A864-BBAD91FF52D0}" type="pres">
      <dgm:prSet presAssocID="{CDDAF040-0E7B-984B-9E87-869488C1B894}" presName="sibTrans" presStyleLbl="sibTrans1D1" presStyleIdx="1" presStyleCnt="3"/>
      <dgm:spPr/>
    </dgm:pt>
    <dgm:pt modelId="{B3398396-CF36-4049-A997-2CC644C2C964}" type="pres">
      <dgm:prSet presAssocID="{CDDAF040-0E7B-984B-9E87-869488C1B894}" presName="connectorText" presStyleLbl="sibTrans1D1" presStyleIdx="1" presStyleCnt="3"/>
      <dgm:spPr/>
    </dgm:pt>
    <dgm:pt modelId="{21465F50-952A-4B49-80A1-8A7E476A9ABC}" type="pres">
      <dgm:prSet presAssocID="{1AAC6EEE-461B-3842-B0ED-A4593E9F817B}" presName="node" presStyleLbl="node1" presStyleIdx="2" presStyleCnt="4">
        <dgm:presLayoutVars>
          <dgm:bulletEnabled val="1"/>
        </dgm:presLayoutVars>
      </dgm:prSet>
      <dgm:spPr/>
    </dgm:pt>
    <dgm:pt modelId="{CF1B19A3-10CB-BC46-BEE6-87DE4C2D918F}" type="pres">
      <dgm:prSet presAssocID="{933BF280-5C8B-8946-83F6-817B5202C80D}" presName="sibTrans" presStyleLbl="sibTrans1D1" presStyleIdx="2" presStyleCnt="3"/>
      <dgm:spPr/>
    </dgm:pt>
    <dgm:pt modelId="{FF20F125-3D9B-FD44-9BBD-6B12C47252B4}" type="pres">
      <dgm:prSet presAssocID="{933BF280-5C8B-8946-83F6-817B5202C80D}" presName="connectorText" presStyleLbl="sibTrans1D1" presStyleIdx="2" presStyleCnt="3"/>
      <dgm:spPr/>
    </dgm:pt>
    <dgm:pt modelId="{3448E9C8-F176-0341-AC42-1CEFBB051AEF}" type="pres">
      <dgm:prSet presAssocID="{7B5C7865-F134-744D-B38B-370CA10A1AC5}" presName="node" presStyleLbl="node1" presStyleIdx="3" presStyleCnt="4">
        <dgm:presLayoutVars>
          <dgm:bulletEnabled val="1"/>
        </dgm:presLayoutVars>
      </dgm:prSet>
      <dgm:spPr/>
    </dgm:pt>
  </dgm:ptLst>
  <dgm:cxnLst>
    <dgm:cxn modelId="{E9549512-72C6-3748-BA62-EB0E51FB9339}" type="presOf" srcId="{43CD7155-CA35-A546-B59F-D879E8CE0CEA}" destId="{C5C28F71-B6F1-6140-ABE4-F2F8EFEA2A60}" srcOrd="0" destOrd="0" presId="urn:microsoft.com/office/officeart/2005/8/layout/bProcess3"/>
    <dgm:cxn modelId="{E3D09C21-7C03-244E-8E42-8DCCEDAFCB73}" type="presOf" srcId="{2495C8B2-9642-0449-93F7-3C51760F1A34}" destId="{28739320-CC9B-1940-B126-6E14B9E0E2D9}" srcOrd="0" destOrd="0" presId="urn:microsoft.com/office/officeart/2005/8/layout/bProcess3"/>
    <dgm:cxn modelId="{9458954F-5364-AF42-ABDB-5199DF3161CB}" type="presOf" srcId="{7B5C7865-F134-744D-B38B-370CA10A1AC5}" destId="{3448E9C8-F176-0341-AC42-1CEFBB051AEF}" srcOrd="0" destOrd="0" presId="urn:microsoft.com/office/officeart/2005/8/layout/bProcess3"/>
    <dgm:cxn modelId="{55EAE053-F070-A74B-96BD-D29900398303}" srcId="{2495C8B2-9642-0449-93F7-3C51760F1A34}" destId="{06D0CE47-97A5-E24F-9275-7182B155D4CD}" srcOrd="0" destOrd="0" parTransId="{EB207F82-D916-2740-A9B1-6723AA31F9D2}" sibTransId="{77F8759A-B7FA-5440-9D4A-AEC7CC3FF598}"/>
    <dgm:cxn modelId="{C860E854-92C1-4C4A-A17B-6F95D63D6EEB}" srcId="{2495C8B2-9642-0449-93F7-3C51760F1A34}" destId="{7B5C7865-F134-744D-B38B-370CA10A1AC5}" srcOrd="3" destOrd="0" parTransId="{9A8ABE53-5AAF-7B49-AAF4-E838FDE1E54A}" sibTransId="{7AE049DE-2BAF-C846-9A4A-9961465A48A9}"/>
    <dgm:cxn modelId="{7338FC63-0C7A-1C42-AE91-0777F34ED8C5}" type="presOf" srcId="{CDDAF040-0E7B-984B-9E87-869488C1B894}" destId="{7C6C8CC4-8DDC-DB4A-A864-BBAD91FF52D0}" srcOrd="0" destOrd="0" presId="urn:microsoft.com/office/officeart/2005/8/layout/bProcess3"/>
    <dgm:cxn modelId="{ECF24F6A-A43F-F649-808B-8F9173359E10}" type="presOf" srcId="{933BF280-5C8B-8946-83F6-817B5202C80D}" destId="{FF20F125-3D9B-FD44-9BBD-6B12C47252B4}" srcOrd="1" destOrd="0" presId="urn:microsoft.com/office/officeart/2005/8/layout/bProcess3"/>
    <dgm:cxn modelId="{765D3A70-C70C-514B-8B25-A133F06666E2}" srcId="{2495C8B2-9642-0449-93F7-3C51760F1A34}" destId="{43CD7155-CA35-A546-B59F-D879E8CE0CEA}" srcOrd="1" destOrd="0" parTransId="{B0850E44-DB3D-7042-8539-593427B1A81C}" sibTransId="{CDDAF040-0E7B-984B-9E87-869488C1B894}"/>
    <dgm:cxn modelId="{C8632283-988B-A246-A92A-72B594A3D257}" type="presOf" srcId="{CDDAF040-0E7B-984B-9E87-869488C1B894}" destId="{B3398396-CF36-4049-A997-2CC644C2C964}" srcOrd="1" destOrd="0" presId="urn:microsoft.com/office/officeart/2005/8/layout/bProcess3"/>
    <dgm:cxn modelId="{59312584-B37E-9541-8693-6BC02B22D025}" type="presOf" srcId="{1AAC6EEE-461B-3842-B0ED-A4593E9F817B}" destId="{21465F50-952A-4B49-80A1-8A7E476A9ABC}" srcOrd="0" destOrd="0" presId="urn:microsoft.com/office/officeart/2005/8/layout/bProcess3"/>
    <dgm:cxn modelId="{8FA95391-58C3-F54E-9758-14E0340229A1}" type="presOf" srcId="{77F8759A-B7FA-5440-9D4A-AEC7CC3FF598}" destId="{9358B347-AADE-6F4E-BA2C-D53B138F8F09}" srcOrd="1" destOrd="0" presId="urn:microsoft.com/office/officeart/2005/8/layout/bProcess3"/>
    <dgm:cxn modelId="{8BC6AFC2-7B9C-5341-A791-A07442635419}" srcId="{2495C8B2-9642-0449-93F7-3C51760F1A34}" destId="{1AAC6EEE-461B-3842-B0ED-A4593E9F817B}" srcOrd="2" destOrd="0" parTransId="{F5202892-F649-0144-887D-7AC32FA73BEF}" sibTransId="{933BF280-5C8B-8946-83F6-817B5202C80D}"/>
    <dgm:cxn modelId="{A3F802C7-05DD-7D45-90BA-C5130D09741A}" type="presOf" srcId="{933BF280-5C8B-8946-83F6-817B5202C80D}" destId="{CF1B19A3-10CB-BC46-BEE6-87DE4C2D918F}" srcOrd="0" destOrd="0" presId="urn:microsoft.com/office/officeart/2005/8/layout/bProcess3"/>
    <dgm:cxn modelId="{2ED9D9CE-331D-104C-9EC8-1758966DECB2}" type="presOf" srcId="{77F8759A-B7FA-5440-9D4A-AEC7CC3FF598}" destId="{C7584B08-0A1F-BA49-88AC-29D02014566B}" srcOrd="0" destOrd="0" presId="urn:microsoft.com/office/officeart/2005/8/layout/bProcess3"/>
    <dgm:cxn modelId="{9495C5F0-933F-8E43-909F-361499935C83}" type="presOf" srcId="{06D0CE47-97A5-E24F-9275-7182B155D4CD}" destId="{FB6AD10D-0170-A941-8C38-590D121EC16D}" srcOrd="0" destOrd="0" presId="urn:microsoft.com/office/officeart/2005/8/layout/bProcess3"/>
    <dgm:cxn modelId="{21B0EDCD-1C2D-504D-907E-26327BAE45E5}" type="presParOf" srcId="{28739320-CC9B-1940-B126-6E14B9E0E2D9}" destId="{FB6AD10D-0170-A941-8C38-590D121EC16D}" srcOrd="0" destOrd="0" presId="urn:microsoft.com/office/officeart/2005/8/layout/bProcess3"/>
    <dgm:cxn modelId="{F9C0C3AF-B32E-5F44-8929-CBBC68B1B936}" type="presParOf" srcId="{28739320-CC9B-1940-B126-6E14B9E0E2D9}" destId="{C7584B08-0A1F-BA49-88AC-29D02014566B}" srcOrd="1" destOrd="0" presId="urn:microsoft.com/office/officeart/2005/8/layout/bProcess3"/>
    <dgm:cxn modelId="{C56917E2-100E-934A-AD83-EE470D8DC82A}" type="presParOf" srcId="{C7584B08-0A1F-BA49-88AC-29D02014566B}" destId="{9358B347-AADE-6F4E-BA2C-D53B138F8F09}" srcOrd="0" destOrd="0" presId="urn:microsoft.com/office/officeart/2005/8/layout/bProcess3"/>
    <dgm:cxn modelId="{A42601D1-3327-C249-B028-E87FCA642DD2}" type="presParOf" srcId="{28739320-CC9B-1940-B126-6E14B9E0E2D9}" destId="{C5C28F71-B6F1-6140-ABE4-F2F8EFEA2A60}" srcOrd="2" destOrd="0" presId="urn:microsoft.com/office/officeart/2005/8/layout/bProcess3"/>
    <dgm:cxn modelId="{D802B615-8883-D341-BAA5-959A348DF83F}" type="presParOf" srcId="{28739320-CC9B-1940-B126-6E14B9E0E2D9}" destId="{7C6C8CC4-8DDC-DB4A-A864-BBAD91FF52D0}" srcOrd="3" destOrd="0" presId="urn:microsoft.com/office/officeart/2005/8/layout/bProcess3"/>
    <dgm:cxn modelId="{C52AF1AA-7899-7446-81E5-240CCDC925B6}" type="presParOf" srcId="{7C6C8CC4-8DDC-DB4A-A864-BBAD91FF52D0}" destId="{B3398396-CF36-4049-A997-2CC644C2C964}" srcOrd="0" destOrd="0" presId="urn:microsoft.com/office/officeart/2005/8/layout/bProcess3"/>
    <dgm:cxn modelId="{C6882C9B-C439-7246-9624-2CD59A9C8F7E}" type="presParOf" srcId="{28739320-CC9B-1940-B126-6E14B9E0E2D9}" destId="{21465F50-952A-4B49-80A1-8A7E476A9ABC}" srcOrd="4" destOrd="0" presId="urn:microsoft.com/office/officeart/2005/8/layout/bProcess3"/>
    <dgm:cxn modelId="{CC71DB90-ACB1-E74C-B299-DA5F4C9B24AF}" type="presParOf" srcId="{28739320-CC9B-1940-B126-6E14B9E0E2D9}" destId="{CF1B19A3-10CB-BC46-BEE6-87DE4C2D918F}" srcOrd="5" destOrd="0" presId="urn:microsoft.com/office/officeart/2005/8/layout/bProcess3"/>
    <dgm:cxn modelId="{E3D24B5B-F6B2-834C-85A4-E207DCC57ABD}" type="presParOf" srcId="{CF1B19A3-10CB-BC46-BEE6-87DE4C2D918F}" destId="{FF20F125-3D9B-FD44-9BBD-6B12C47252B4}" srcOrd="0" destOrd="0" presId="urn:microsoft.com/office/officeart/2005/8/layout/bProcess3"/>
    <dgm:cxn modelId="{56378566-8BE8-9044-B3D8-C81DBBAB9C0C}" type="presParOf" srcId="{28739320-CC9B-1940-B126-6E14B9E0E2D9}" destId="{3448E9C8-F176-0341-AC42-1CEFBB051AEF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2244F-0972-284B-BD79-4BDF0FE0F3E9}">
      <dsp:nvSpPr>
        <dsp:cNvPr id="0" name=""/>
        <dsp:cNvSpPr/>
      </dsp:nvSpPr>
      <dsp:spPr>
        <a:xfrm>
          <a:off x="0" y="266580"/>
          <a:ext cx="6248400" cy="56159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Software</a:t>
          </a:r>
        </a:p>
      </dsp:txBody>
      <dsp:txXfrm>
        <a:off x="27415" y="293995"/>
        <a:ext cx="6193570" cy="506769"/>
      </dsp:txXfrm>
    </dsp:sp>
    <dsp:sp modelId="{13B14588-5A20-EA4F-979E-F796522A9FDC}">
      <dsp:nvSpPr>
        <dsp:cNvPr id="0" name=""/>
        <dsp:cNvSpPr/>
      </dsp:nvSpPr>
      <dsp:spPr>
        <a:xfrm>
          <a:off x="0" y="828180"/>
          <a:ext cx="6248400" cy="146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387" tIns="30480" rIns="170688" bIns="3048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A sequence of codes or instructions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Part of the hardware interprets each instruction and generates control signals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Provide a new sequence of codes for each new program instead of rewiring the hardware</a:t>
          </a:r>
        </a:p>
      </dsp:txBody>
      <dsp:txXfrm>
        <a:off x="0" y="828180"/>
        <a:ext cx="6248400" cy="1465560"/>
      </dsp:txXfrm>
    </dsp:sp>
    <dsp:sp modelId="{759BB5A2-667B-D94C-B06E-5A570D0844D7}">
      <dsp:nvSpPr>
        <dsp:cNvPr id="0" name=""/>
        <dsp:cNvSpPr/>
      </dsp:nvSpPr>
      <dsp:spPr>
        <a:xfrm>
          <a:off x="0" y="2293740"/>
          <a:ext cx="6248400" cy="561599"/>
        </a:xfrm>
        <a:prstGeom prst="roundRect">
          <a:avLst/>
        </a:prstGeom>
        <a:gradFill rotWithShape="0">
          <a:gsLst>
            <a:gs pos="0">
              <a:schemeClr val="accent3">
                <a:hueOff val="-1080000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-1080000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Major components:</a:t>
          </a:r>
        </a:p>
      </dsp:txBody>
      <dsp:txXfrm>
        <a:off x="27415" y="2321155"/>
        <a:ext cx="6193570" cy="506769"/>
      </dsp:txXfrm>
    </dsp:sp>
    <dsp:sp modelId="{71A7FB0B-C6BF-A948-80B4-3819DEC8407E}">
      <dsp:nvSpPr>
        <dsp:cNvPr id="0" name=""/>
        <dsp:cNvSpPr/>
      </dsp:nvSpPr>
      <dsp:spPr>
        <a:xfrm>
          <a:off x="0" y="2855340"/>
          <a:ext cx="6248400" cy="3278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387" tIns="30480" rIns="170688" bIns="3048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CPU	</a:t>
          </a:r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Instruction interpreter</a:t>
          </a:r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Module of general-purpose arithmetic and logic functions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I/O Components</a:t>
          </a:r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Input module</a:t>
          </a:r>
        </a:p>
        <a:p>
          <a:pPr marL="514350" lvl="3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Contains basic components for accepting data and instructions and converting them into an internal form of signals usable by the system</a:t>
          </a:r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Output module</a:t>
          </a:r>
        </a:p>
        <a:p>
          <a:pPr marL="514350" lvl="3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Means of reporting results</a:t>
          </a:r>
        </a:p>
      </dsp:txBody>
      <dsp:txXfrm>
        <a:off x="0" y="2855340"/>
        <a:ext cx="6248400" cy="3278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33435A-1843-9E4D-86D0-607B7423AE6C}">
      <dsp:nvSpPr>
        <dsp:cNvPr id="0" name=""/>
        <dsp:cNvSpPr/>
      </dsp:nvSpPr>
      <dsp:spPr>
        <a:xfrm>
          <a:off x="0" y="100851"/>
          <a:ext cx="5970495" cy="5970495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3">
            <a:lumMod val="60000"/>
            <a:lumOff val="40000"/>
          </a:schemeClr>
        </a:solidFill>
        <a:ln>
          <a:solidFill>
            <a:schemeClr val="accent4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4E5ECE-AE35-9C49-8316-64B43915F2B2}">
      <dsp:nvSpPr>
        <dsp:cNvPr id="0" name=""/>
        <dsp:cNvSpPr/>
      </dsp:nvSpPr>
      <dsp:spPr>
        <a:xfrm>
          <a:off x="388082" y="488934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Specifies the address in memory for the next read or write</a:t>
          </a:r>
        </a:p>
      </dsp:txBody>
      <dsp:txXfrm>
        <a:off x="504664" y="605516"/>
        <a:ext cx="2155034" cy="2155034"/>
      </dsp:txXfrm>
    </dsp:sp>
    <dsp:sp modelId="{97999900-43C2-D54D-B582-06A49E5B2881}">
      <dsp:nvSpPr>
        <dsp:cNvPr id="0" name=""/>
        <dsp:cNvSpPr/>
      </dsp:nvSpPr>
      <dsp:spPr>
        <a:xfrm>
          <a:off x="3194214" y="488934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Contains the data to be written into memory or receives the data read from memory</a:t>
          </a:r>
        </a:p>
      </dsp:txBody>
      <dsp:txXfrm>
        <a:off x="3310796" y="605516"/>
        <a:ext cx="2155034" cy="2155034"/>
      </dsp:txXfrm>
    </dsp:sp>
    <dsp:sp modelId="{FE6EC989-1B64-3F42-878F-156D7B406D89}">
      <dsp:nvSpPr>
        <dsp:cNvPr id="0" name=""/>
        <dsp:cNvSpPr/>
      </dsp:nvSpPr>
      <dsp:spPr>
        <a:xfrm>
          <a:off x="388082" y="3295066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address register (I/OAR)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Specifies a particular I/O device</a:t>
          </a:r>
        </a:p>
      </dsp:txBody>
      <dsp:txXfrm>
        <a:off x="504664" y="3411648"/>
        <a:ext cx="2155034" cy="2155034"/>
      </dsp:txXfrm>
    </dsp:sp>
    <dsp:sp modelId="{646D4236-03AD-7E41-8503-EF196816C95A}">
      <dsp:nvSpPr>
        <dsp:cNvPr id="0" name=""/>
        <dsp:cNvSpPr/>
      </dsp:nvSpPr>
      <dsp:spPr>
        <a:xfrm>
          <a:off x="3194214" y="3295066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buffer register (I/OBR)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Used for the exchange of data between an I/O module and the CPU</a:t>
          </a:r>
        </a:p>
      </dsp:txBody>
      <dsp:txXfrm>
        <a:off x="3310796" y="3411648"/>
        <a:ext cx="2155034" cy="2155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1850C-66F8-294A-83B1-1E6583C99DE7}">
      <dsp:nvSpPr>
        <dsp:cNvPr id="0" name=""/>
        <dsp:cNvSpPr/>
      </dsp:nvSpPr>
      <dsp:spPr>
        <a:xfrm>
          <a:off x="4542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Memory to processor</a:t>
          </a:r>
        </a:p>
      </dsp:txBody>
      <dsp:txXfrm>
        <a:off x="4542" y="0"/>
        <a:ext cx="1594172" cy="1554480"/>
      </dsp:txXfrm>
    </dsp:sp>
    <dsp:sp modelId="{7A289841-0DFA-DC40-B41C-1ABB1BB9507C}">
      <dsp:nvSpPr>
        <dsp:cNvPr id="0" name=""/>
        <dsp:cNvSpPr/>
      </dsp:nvSpPr>
      <dsp:spPr>
        <a:xfrm>
          <a:off x="163960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an instruction or a unit of data from memory</a:t>
          </a:r>
        </a:p>
      </dsp:txBody>
      <dsp:txXfrm>
        <a:off x="201313" y="1591833"/>
        <a:ext cx="1200631" cy="3293334"/>
      </dsp:txXfrm>
    </dsp:sp>
    <dsp:sp modelId="{B2BA994D-30F9-6C41-A55D-ED7B7441E20B}">
      <dsp:nvSpPr>
        <dsp:cNvPr id="0" name=""/>
        <dsp:cNvSpPr/>
      </dsp:nvSpPr>
      <dsp:spPr>
        <a:xfrm>
          <a:off x="1718278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Processor to memory</a:t>
          </a:r>
        </a:p>
      </dsp:txBody>
      <dsp:txXfrm>
        <a:off x="1718278" y="0"/>
        <a:ext cx="1594172" cy="1554480"/>
      </dsp:txXfrm>
    </dsp:sp>
    <dsp:sp modelId="{FFF01117-2D73-4C4A-8AA2-26B5E57EA22A}">
      <dsp:nvSpPr>
        <dsp:cNvPr id="0" name=""/>
        <dsp:cNvSpPr/>
      </dsp:nvSpPr>
      <dsp:spPr>
        <a:xfrm>
          <a:off x="1877695" y="1554480"/>
          <a:ext cx="1275337" cy="33680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writes a unit of data to memory</a:t>
          </a:r>
        </a:p>
      </dsp:txBody>
      <dsp:txXfrm>
        <a:off x="1915048" y="1591833"/>
        <a:ext cx="1200631" cy="3293334"/>
      </dsp:txXfrm>
    </dsp:sp>
    <dsp:sp modelId="{723A76A5-AF66-704D-89E4-E12C687128C3}">
      <dsp:nvSpPr>
        <dsp:cNvPr id="0" name=""/>
        <dsp:cNvSpPr/>
      </dsp:nvSpPr>
      <dsp:spPr>
        <a:xfrm>
          <a:off x="3432013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I/O to processor</a:t>
          </a:r>
        </a:p>
      </dsp:txBody>
      <dsp:txXfrm>
        <a:off x="3432013" y="0"/>
        <a:ext cx="1594172" cy="1554480"/>
      </dsp:txXfrm>
    </dsp:sp>
    <dsp:sp modelId="{F3794D44-2421-604F-9FD1-6C436C8561DE}">
      <dsp:nvSpPr>
        <dsp:cNvPr id="0" name=""/>
        <dsp:cNvSpPr/>
      </dsp:nvSpPr>
      <dsp:spPr>
        <a:xfrm>
          <a:off x="3591431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data from an I/O device via an I/O module</a:t>
          </a:r>
        </a:p>
      </dsp:txBody>
      <dsp:txXfrm>
        <a:off x="3628784" y="1591833"/>
        <a:ext cx="1200631" cy="3293334"/>
      </dsp:txXfrm>
    </dsp:sp>
    <dsp:sp modelId="{9E9C8D55-3148-6340-864D-ABBC62D922A9}">
      <dsp:nvSpPr>
        <dsp:cNvPr id="0" name=""/>
        <dsp:cNvSpPr/>
      </dsp:nvSpPr>
      <dsp:spPr>
        <a:xfrm>
          <a:off x="5145749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Processor to I/O</a:t>
          </a:r>
        </a:p>
      </dsp:txBody>
      <dsp:txXfrm>
        <a:off x="5145749" y="0"/>
        <a:ext cx="1594172" cy="1554480"/>
      </dsp:txXfrm>
    </dsp:sp>
    <dsp:sp modelId="{548D6EDE-B8B3-C746-B02A-81D3EAD378CC}">
      <dsp:nvSpPr>
        <dsp:cNvPr id="0" name=""/>
        <dsp:cNvSpPr/>
      </dsp:nvSpPr>
      <dsp:spPr>
        <a:xfrm>
          <a:off x="5305166" y="1554480"/>
          <a:ext cx="1275337" cy="33680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sends data to the I/O device</a:t>
          </a:r>
        </a:p>
      </dsp:txBody>
      <dsp:txXfrm>
        <a:off x="5342519" y="1591833"/>
        <a:ext cx="1200631" cy="3293334"/>
      </dsp:txXfrm>
    </dsp:sp>
    <dsp:sp modelId="{D2904A41-28E5-B841-BDD0-D02AAA21D5D0}">
      <dsp:nvSpPr>
        <dsp:cNvPr id="0" name=""/>
        <dsp:cNvSpPr/>
      </dsp:nvSpPr>
      <dsp:spPr>
        <a:xfrm>
          <a:off x="6859484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I/O to or from memory</a:t>
          </a:r>
        </a:p>
      </dsp:txBody>
      <dsp:txXfrm>
        <a:off x="6859484" y="0"/>
        <a:ext cx="1594172" cy="1554480"/>
      </dsp:txXfrm>
    </dsp:sp>
    <dsp:sp modelId="{CB75F928-42A8-694A-BAC0-2BC29682B0C3}">
      <dsp:nvSpPr>
        <dsp:cNvPr id="0" name=""/>
        <dsp:cNvSpPr/>
      </dsp:nvSpPr>
      <dsp:spPr>
        <a:xfrm>
          <a:off x="7018901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I/O module is allowed to exchange data directly with memory without going through the processor </a:t>
          </a:r>
          <a:r>
            <a:rPr lang="en-GB" sz="15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using direct memory access</a:t>
          </a:r>
          <a:endParaRPr lang="en-GB" sz="1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56254" y="1591833"/>
        <a:ext cx="1200631" cy="32933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121B5-F90D-4E46-B8FD-6CEC9D573020}">
      <dsp:nvSpPr>
        <dsp:cNvPr id="0" name=""/>
        <dsp:cNvSpPr/>
      </dsp:nvSpPr>
      <dsp:spPr>
        <a:xfrm>
          <a:off x="3566672" y="785318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853213" y="827861"/>
        <a:ext cx="31772" cy="6354"/>
      </dsp:txXfrm>
    </dsp:sp>
    <dsp:sp modelId="{4198B288-5E33-5949-9D82-DB2307909588}">
      <dsp:nvSpPr>
        <dsp:cNvPr id="0" name=""/>
        <dsp:cNvSpPr/>
      </dsp:nvSpPr>
      <dsp:spPr>
        <a:xfrm>
          <a:off x="805627" y="2184"/>
          <a:ext cx="2762845" cy="1657707"/>
        </a:xfrm>
        <a:prstGeom prst="rect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 communication pathway connecting two or more devices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Key characteristic is that it is a shared transmission medium</a:t>
          </a:r>
        </a:p>
      </dsp:txBody>
      <dsp:txXfrm>
        <a:off x="805627" y="2184"/>
        <a:ext cx="2762845" cy="1657707"/>
      </dsp:txXfrm>
    </dsp:sp>
    <dsp:sp modelId="{6E7EBF88-55F2-0E4E-90DA-D1819370D293}">
      <dsp:nvSpPr>
        <dsp:cNvPr id="0" name=""/>
        <dsp:cNvSpPr/>
      </dsp:nvSpPr>
      <dsp:spPr>
        <a:xfrm>
          <a:off x="2187050" y="1658091"/>
          <a:ext cx="3398299" cy="604854"/>
        </a:xfrm>
        <a:custGeom>
          <a:avLst/>
          <a:gdLst/>
          <a:ahLst/>
          <a:cxnLst/>
          <a:rect l="0" t="0" r="0" b="0"/>
          <a:pathLst>
            <a:path>
              <a:moveTo>
                <a:pt x="3398299" y="0"/>
              </a:moveTo>
              <a:lnTo>
                <a:pt x="3398299" y="319527"/>
              </a:lnTo>
              <a:lnTo>
                <a:pt x="0" y="319527"/>
              </a:lnTo>
              <a:lnTo>
                <a:pt x="0" y="604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99769" y="1957341"/>
        <a:ext cx="172860" cy="6354"/>
      </dsp:txXfrm>
    </dsp:sp>
    <dsp:sp modelId="{5E43B7A7-1089-3A4F-B1C4-0B9B8381D3AD}">
      <dsp:nvSpPr>
        <dsp:cNvPr id="0" name=""/>
        <dsp:cNvSpPr/>
      </dsp:nvSpPr>
      <dsp:spPr>
        <a:xfrm>
          <a:off x="4203927" y="2184"/>
          <a:ext cx="2762845" cy="1657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Signals transmitted by any one device are available for reception by all other devices attached to the bus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If two devices transmit during the same time period their signals will overlap and become garbled</a:t>
          </a:r>
        </a:p>
      </dsp:txBody>
      <dsp:txXfrm>
        <a:off x="4203927" y="2184"/>
        <a:ext cx="2762845" cy="1657707"/>
      </dsp:txXfrm>
    </dsp:sp>
    <dsp:sp modelId="{51079562-9429-E64A-9F8F-15ABD7DBF7FD}">
      <dsp:nvSpPr>
        <dsp:cNvPr id="0" name=""/>
        <dsp:cNvSpPr/>
      </dsp:nvSpPr>
      <dsp:spPr>
        <a:xfrm>
          <a:off x="3566672" y="3078480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853213" y="3121022"/>
        <a:ext cx="31772" cy="6354"/>
      </dsp:txXfrm>
    </dsp:sp>
    <dsp:sp modelId="{9631B1BB-A22D-5A45-ABBF-FE947F511F80}">
      <dsp:nvSpPr>
        <dsp:cNvPr id="0" name=""/>
        <dsp:cNvSpPr/>
      </dsp:nvSpPr>
      <dsp:spPr>
        <a:xfrm>
          <a:off x="805627" y="2295346"/>
          <a:ext cx="2762845" cy="1657707"/>
        </a:xfrm>
        <a:prstGeom prst="rect">
          <a:avLst/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Typically consists of multiple communication lines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Each line is capable of transmitting signals representing binary 1 and binary 0</a:t>
          </a:r>
        </a:p>
      </dsp:txBody>
      <dsp:txXfrm>
        <a:off x="805627" y="2295346"/>
        <a:ext cx="2762845" cy="1657707"/>
      </dsp:txXfrm>
    </dsp:sp>
    <dsp:sp modelId="{C1D27491-8205-D643-90DC-71FD8A31FE32}">
      <dsp:nvSpPr>
        <dsp:cNvPr id="0" name=""/>
        <dsp:cNvSpPr/>
      </dsp:nvSpPr>
      <dsp:spPr>
        <a:xfrm>
          <a:off x="2187050" y="3951253"/>
          <a:ext cx="3398299" cy="604854"/>
        </a:xfrm>
        <a:custGeom>
          <a:avLst/>
          <a:gdLst/>
          <a:ahLst/>
          <a:cxnLst/>
          <a:rect l="0" t="0" r="0" b="0"/>
          <a:pathLst>
            <a:path>
              <a:moveTo>
                <a:pt x="3398299" y="0"/>
              </a:moveTo>
              <a:lnTo>
                <a:pt x="3398299" y="319527"/>
              </a:lnTo>
              <a:lnTo>
                <a:pt x="0" y="319527"/>
              </a:lnTo>
              <a:lnTo>
                <a:pt x="0" y="604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99769" y="4250503"/>
        <a:ext cx="172860" cy="6354"/>
      </dsp:txXfrm>
    </dsp:sp>
    <dsp:sp modelId="{B109764F-60F3-E749-9AE5-95B69D3F63D9}">
      <dsp:nvSpPr>
        <dsp:cNvPr id="0" name=""/>
        <dsp:cNvSpPr/>
      </dsp:nvSpPr>
      <dsp:spPr>
        <a:xfrm>
          <a:off x="4203927" y="2295346"/>
          <a:ext cx="2762845" cy="1657707"/>
        </a:xfrm>
        <a:prstGeom prst="rect">
          <a:avLst/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Computer systems contain a number of different buses that provide pathways between components at various levels of the computer system hierarchy</a:t>
          </a:r>
        </a:p>
      </dsp:txBody>
      <dsp:txXfrm>
        <a:off x="4203927" y="2295346"/>
        <a:ext cx="2762845" cy="1657707"/>
      </dsp:txXfrm>
    </dsp:sp>
    <dsp:sp modelId="{71B0C6C9-D4C6-D84F-8A1A-6C057EDBC2A7}">
      <dsp:nvSpPr>
        <dsp:cNvPr id="0" name=""/>
        <dsp:cNvSpPr/>
      </dsp:nvSpPr>
      <dsp:spPr>
        <a:xfrm>
          <a:off x="3566672" y="5371641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853213" y="5414184"/>
        <a:ext cx="31772" cy="6354"/>
      </dsp:txXfrm>
    </dsp:sp>
    <dsp:sp modelId="{D48F7CAA-0278-8240-8FAA-FE067A5D04D9}">
      <dsp:nvSpPr>
        <dsp:cNvPr id="0" name=""/>
        <dsp:cNvSpPr/>
      </dsp:nvSpPr>
      <dsp:spPr>
        <a:xfrm>
          <a:off x="805627" y="4588508"/>
          <a:ext cx="2762845" cy="1657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/>
            <a:t>System bus</a:t>
          </a:r>
          <a:endParaRPr lang="en-US" sz="15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 bus that connects major computer components (processor, memory, I/O)</a:t>
          </a:r>
        </a:p>
      </dsp:txBody>
      <dsp:txXfrm>
        <a:off x="805627" y="4588508"/>
        <a:ext cx="2762845" cy="1657707"/>
      </dsp:txXfrm>
    </dsp:sp>
    <dsp:sp modelId="{4A9314AF-31E5-2F46-A15A-D4ED62769F9A}">
      <dsp:nvSpPr>
        <dsp:cNvPr id="0" name=""/>
        <dsp:cNvSpPr/>
      </dsp:nvSpPr>
      <dsp:spPr>
        <a:xfrm>
          <a:off x="4203927" y="4588508"/>
          <a:ext cx="2762845" cy="1657707"/>
        </a:xfrm>
        <a:prstGeom prst="rect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The most common computer interconnection structures are based on the use of one or more system buses</a:t>
          </a:r>
        </a:p>
      </dsp:txBody>
      <dsp:txXfrm>
        <a:off x="4203927" y="4588508"/>
        <a:ext cx="2762845" cy="16577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84B08-0A1F-BA49-88AC-29D02014566B}">
      <dsp:nvSpPr>
        <dsp:cNvPr id="0" name=""/>
        <dsp:cNvSpPr/>
      </dsp:nvSpPr>
      <dsp:spPr>
        <a:xfrm>
          <a:off x="3366254" y="936366"/>
          <a:ext cx="7221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212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08497" y="978322"/>
        <a:ext cx="37636" cy="7527"/>
      </dsp:txXfrm>
    </dsp:sp>
    <dsp:sp modelId="{FB6AD10D-0170-A941-8C38-590D121EC16D}">
      <dsp:nvSpPr>
        <dsp:cNvPr id="0" name=""/>
        <dsp:cNvSpPr/>
      </dsp:nvSpPr>
      <dsp:spPr>
        <a:xfrm>
          <a:off x="95347" y="274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/>
            </a:rPr>
            <a:t>Principal reason for change was the electrical constraints encountered with increasing the frequency of wide synchronous buses</a:t>
          </a:r>
        </a:p>
      </dsp:txBody>
      <dsp:txXfrm>
        <a:off x="95347" y="274"/>
        <a:ext cx="3272707" cy="1963624"/>
      </dsp:txXfrm>
    </dsp:sp>
    <dsp:sp modelId="{7C6C8CC4-8DDC-DB4A-A864-BBAD91FF52D0}">
      <dsp:nvSpPr>
        <dsp:cNvPr id="0" name=""/>
        <dsp:cNvSpPr/>
      </dsp:nvSpPr>
      <dsp:spPr>
        <a:xfrm>
          <a:off x="1731700" y="1962098"/>
          <a:ext cx="4025430" cy="722122"/>
        </a:xfrm>
        <a:custGeom>
          <a:avLst/>
          <a:gdLst/>
          <a:ahLst/>
          <a:cxnLst/>
          <a:rect l="0" t="0" r="0" b="0"/>
          <a:pathLst>
            <a:path>
              <a:moveTo>
                <a:pt x="4025430" y="0"/>
              </a:moveTo>
              <a:lnTo>
                <a:pt x="4025430" y="378161"/>
              </a:lnTo>
              <a:lnTo>
                <a:pt x="0" y="378161"/>
              </a:lnTo>
              <a:lnTo>
                <a:pt x="0" y="722122"/>
              </a:lnTo>
            </a:path>
          </a:pathLst>
        </a:custGeom>
        <a:noFill/>
        <a:ln w="12700" cap="flat" cmpd="sng" algn="ctr">
          <a:solidFill>
            <a:schemeClr val="accent4">
              <a:hueOff val="-854369"/>
              <a:satOff val="36567"/>
              <a:lumOff val="215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642035" y="2319396"/>
        <a:ext cx="204760" cy="7527"/>
      </dsp:txXfrm>
    </dsp:sp>
    <dsp:sp modelId="{C5C28F71-B6F1-6140-ABE4-F2F8EFEA2A60}">
      <dsp:nvSpPr>
        <dsp:cNvPr id="0" name=""/>
        <dsp:cNvSpPr/>
      </dsp:nvSpPr>
      <dsp:spPr>
        <a:xfrm>
          <a:off x="4120777" y="274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569579"/>
                <a:satOff val="24378"/>
                <a:lumOff val="1438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569579"/>
                <a:satOff val="24378"/>
                <a:lumOff val="1438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  <a:effectLst/>
            </a:rPr>
            <a:t>At higher and higher data rates it becomes increasingly difficult to perform the synchronization and arbitration functions in a timely fashion</a:t>
          </a:r>
        </a:p>
      </dsp:txBody>
      <dsp:txXfrm>
        <a:off x="4120777" y="274"/>
        <a:ext cx="3272707" cy="1963624"/>
      </dsp:txXfrm>
    </dsp:sp>
    <dsp:sp modelId="{CF1B19A3-10CB-BC46-BEE6-87DE4C2D918F}">
      <dsp:nvSpPr>
        <dsp:cNvPr id="0" name=""/>
        <dsp:cNvSpPr/>
      </dsp:nvSpPr>
      <dsp:spPr>
        <a:xfrm>
          <a:off x="3366254" y="3652713"/>
          <a:ext cx="7221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2122" y="45720"/>
              </a:lnTo>
            </a:path>
          </a:pathLst>
        </a:custGeom>
        <a:noFill/>
        <a:ln w="12700" cap="flat" cmpd="sng" algn="ctr">
          <a:solidFill>
            <a:schemeClr val="accent4">
              <a:hueOff val="-1708738"/>
              <a:satOff val="73133"/>
              <a:lumOff val="431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08497" y="3694669"/>
        <a:ext cx="37636" cy="7527"/>
      </dsp:txXfrm>
    </dsp:sp>
    <dsp:sp modelId="{21465F50-952A-4B49-80A1-8A7E476A9ABC}">
      <dsp:nvSpPr>
        <dsp:cNvPr id="0" name=""/>
        <dsp:cNvSpPr/>
      </dsp:nvSpPr>
      <dsp:spPr>
        <a:xfrm>
          <a:off x="95347" y="2716621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1139159"/>
                <a:satOff val="48755"/>
                <a:lumOff val="2875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139159"/>
                <a:satOff val="48755"/>
                <a:lumOff val="2875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/>
            </a:rPr>
            <a:t>A conventional shared bus on the same chip magnified the difficulties of increasing bus data rate and reducing bus latency to keep up with the processors</a:t>
          </a:r>
        </a:p>
      </dsp:txBody>
      <dsp:txXfrm>
        <a:off x="95347" y="2716621"/>
        <a:ext cx="3272707" cy="1963624"/>
      </dsp:txXfrm>
    </dsp:sp>
    <dsp:sp modelId="{3448E9C8-F176-0341-AC42-1CEFBB051AEF}">
      <dsp:nvSpPr>
        <dsp:cNvPr id="0" name=""/>
        <dsp:cNvSpPr/>
      </dsp:nvSpPr>
      <dsp:spPr>
        <a:xfrm>
          <a:off x="4120777" y="2716621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1708738"/>
                <a:satOff val="73133"/>
                <a:lumOff val="4313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708738"/>
                <a:satOff val="73133"/>
                <a:lumOff val="4313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/>
            </a:rPr>
            <a:t>Has lower latency, higher data rate, and better scalability</a:t>
          </a:r>
        </a:p>
      </dsp:txBody>
      <dsp:txXfrm>
        <a:off x="4120777" y="2716621"/>
        <a:ext cx="3272707" cy="1963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C627226-B1F1-BB4B-942D-7BCBAF0D2FC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2961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6:48.52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823 137 26435,'0'-2'1227,"0"0"-1071,0 2-4,2-3-119,-2 2 6,2-3-22,-2 4 6,0 0 27,-6 0-22,-22 11-17,4-3-5,-32 16-6,8-3-6,-1 2 1,-1 1 5,-11 4 0,-24 16 0,49-25 0,-4 3 0,-20 11-6,-10 14-3386,13-9 3386,-3 12 6,30-15-28,1 7 23,10-8-18,7 14 18,10-27-29,-1 24 29,2-32 10,25 18 1,-10-20 3397,32 15-3397,-21-13-1,50 18-5,-37-19 3,20 5 0,0-1-3,-17-7 0,50 10 0,-58-14-17,54 5 17,-43-6-3,17 2 0,2-1-2,-15-3 5,38 3 0,-48-4 2,19 1 1,2 1-3,-4-1 25,24 4 1,4-1 35,-4-2-55,14 2-6,-25-5-17,-5 0 12,-23 1-18,21 0-5,-28 1 17,1-1 11,4 0 5,11-1 1,3 0-6,4 0-20,16 3 1,1 1 8,-10 2 5,21 3-587,-32-3 593,-14-4-341,37-1 341,-27-1 0,25 0 0,-38 0-5,12 0 5,-10 0 5,27 0-5,-24 0 595,33 0-578,6 0 361,16 0-378,-18 0 0,-15 0 0,0 0-3381,31 0 3381,-15-1 0,8-1 0,-39-1 90,30 1-56,-24 1-1,10-2 1,-1-1-34,-19 0 0,42-7 0,-52 7-11,53-4 11,-44 3 5,13-2 1,2-2 5,1-6-11,1 1 3392,-14 3-3398,-11 6 12,-14 2-6,25-7 0,-22 2 0,38-16 6,-35 12-1,34-14-5,-43 18 0,15-7 6,-18 9 55,12-21-61,-15 14 0,6-23 6,-13 20-12,3-26 1,-5 22-6,2-33 16,-4 35-5,-6-29 0,2 27 0,-28-40 0,12 34 6,-48-40-12,38 45 6,-24-13 0,31 25 0,-52-18 0,32 14-1696,-26-4 0,-1 1 1696,20 7-558,-5 1 1,2 0 557,13 1-142,-53-16 142,49 11 0,-11-3 0,1 0-6,17 7 1385,-14-1 0,-1 2-1379,13 3-6,-15-2 1,-1-1-6,9 0 1621,-40-4-1621,50 8 0,-51-2 11,46 4 2,-28-5 1,-2 0-3,19 2-6,0-2 1,2 1-12,13 4 192,-51 0-175,40 1 0,-5 0 0,-1 0 6,9 0-1,-32-7 1,-5-1-6,10 2-1696,-15-3 0,6 0 1696,37 6-11,-36 0-1,48 5 12,-47 7 0,44-5 0,-20 3 0,-1-2 0,11-1 3364,-50 3-3420,53 0 34,-18 5 28,23-5-6,-21 5 0,26-10-56,-50 7 44,41-7 12,-42 2 12,47-4 27,-47-1-22,39-2-1,-40-2-10,49 1-6,-23-2-146,20 3 146,-16-2 0,28 3 0,5-1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17.0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293 18 26799,'0'-6'1036,"0"2"-946,0 4-6,0 0-39,-51-8-34,15 15-6,-31-6-5,32 17 0,14-2-11,1 3-6,-2 11 6,7-6-22,0 7-1,8-11-56,5-3-10,0-2 100,2-4 16,15-4-4,-5-3 4,14-5 197,6-25-151,-11 6-17,11-18 11,-16 13-23,-1 4 1,-4 3-23,-2 6-50,-1 6 33,-2 10 6,1 9-11,4 29-118,0-10-89,3 7 218,12-24 0,-17-12 0,10-3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54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 0 26621,'4'0'420,"0"0"-304,-4 0-110,0 63-58,0-43-631,0 54-730,-2-62 1413,-1 3 0,1-9 0,-1-2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11.1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404 22 27365,'-11'-6'722,"2"1"-699,9 5-1,-54-4-11,28 2 0,-42-3-11,43 5 12,-10 8-12,-24 16-28,20-5-28,-12 10-3404,36-16 3242,3 3 313,30-2 17,23-7-84,5-6 163,34-25-169,-51 10 0,15-12-10,-33 19 3374,-5 1-3425,-3 4-6,-2 7 17,-1 4 28,46 36 0,-35-28 0,35 20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11.43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33 9 27286,'-10'-5'588,"2"1"-436,8 4-1,0 0-140,-7 49-5,6-19-1,-5 41 1,23 2-73,-6-28-96,12 23 163,-12-16 0,-6-30 0,-1 13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11.77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7 28037,'57'-4'50,"4"1"-89,-6 3 17,9 0-518,6 0 406,-2 0 118,18 0-1720,-10 0 503,-18 0 1233,-18 0 0,-35 0 0,-1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12.3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407 0 26760,'14'1'1109,"-4"0"-930,-10-1 51,0 0-214,-4 0 7,-11 0-18,-4 0 1,-38 0-6,22 4-3386,-56 10 3386,50-1-28,-45 23 5,56-18-61,-14 17 11,36-18 73,11 1 17,13-8 3426,44-6-3365,20-30-59,-33 9 1,0-2-9,20-17-22,-30 5 11,-34 28 11,-2 7-5,-3 6 0,0 14-6,-1-5 5,3 10 1,6-16-40,65 2-55,-30-10 89,21-14 0,-1-4 0,-31 7 0,19-18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16.07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 0 25679,'-11'0'1826,"2"0"-1619,8 0 174,1 0-275,-1 3-83,1 0-12,1 4 39,41 24-112,21 8 1,7 4-15,-23-12 1,1 1-797,29 16 1,-7-2 585,-24-5-543,2 7 84,-16-15 745,3 3 0,-25-25 0,-1-3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17.0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297 61 27852,'-29'-32'134,"0"5"-117,5 26-11,-25 1-17,17 6-6,-15 5-129,16 20 68,10-4-124,-1 12 113,13-10 61,6-1-73,59 21 101,-27-28 42,25-4 0,1-8 92,-21-18 157,24-15-179,-47 4 112,1-24-173,-7 23-79,1-8 22,-2 25 6,1 14 11,3 19 1,4 30-522,7-13 510,0 2 0,-7-37 0,-5-10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17.5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312 42 26122,'9'0'1685,"-2"0"-1478,-7 0-72,0 0 10,0-7-128,-5 3 0,-2-7 5,-15 2-16,2 4 0,-10 0-6,4 4 0,-4 1 0,-1 2-6,-1 5-33,-22 29 16,26-14-21,-12 35 38,37-40 0,11 8 6,9-18-644,76-8-112,-44-9 77,10-4 1,-9 0 0,-36 8 0,-3-1-1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17.9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4 28306,'0'-4'16,"0"6"-4,0 9-1,-2 10 6,-2 45-17,2-19 0,-1 31 0,3-33 0,4 0-1468,22 50-8363,-13-52 8705,16 31 1,-25-68 0,-1-3-1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18.5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263 489 27314,'16'-3'1003,"-4"0"-986,-12 3-1,0 0 7,-19-30-23,5 18-6,-27-24-11,7 31 6,-12 3 6,10 10-12,3 6-3403,6 16 3397,11-7-21,-2 20 32,13-25 12,4 8 6,17-19 11,12-3-17,28-20 3330,11-35-3375,-13 0 6,-4-25 6,-19 0-1605,-15 6 1,-2 0 1643,7-8 11,-14-5 22,-15 142-39,3 2 0,1 5 0,4-14 0,3 0-23,-1 8 1,7-2 22,44 21 0,-33-46 0,23 16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19.0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49 27219,'-6'0'566,"1"0"-337,6 72-206,1-41-12,2 55 6,2-55-12,-3-13-4183,1 1 4256,-4-15 798,0-14-836,0-19-29,6-56-6,-1 30 12,12-32-11,-8 68-6,21-1 0,-12 18 3375,15 0-3498,-8 2 123,27 0 0,-30 0 0,16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55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44 21999,'3'5'3826,"0"-2"-3294,-3-3 185,0 0-583,0 42-134,0-21 0,0 33-34,0-34 6,0 1 28,1-10 124,1-1 144,0-9-200,4-37-186,-2 14-655,12-53 566,-5 42-219,26-21 426,-19 43 740,28 50-656,-32-9-40,11 38-21,-18-43-9854,0-2 9254,-6-12 0,2 0 1,-5-11-1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19.4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34 144 27622,'-6'3'723,"1"-1"-718,13-2 7,1-1-12,10-3 0,1-2 0,0-3-6,14-17 6,-17 10-6,7-18 12,-22 13 0,-27-10-23,-19 35 0,2-2 0,-3 36-11,34 11 11,6-10-22,2 9-196,20-8-17,0-15-213,22 3-548,-7-18 165,4-4 0,-31-4 0,-8-2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20.0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192 7 22009,'8'0'1232,"-1"0"928,-7 0-2009,0 0 700,-9-2-851,-2 1 451,-9-2-451,-1 3 0,-1 4 1502,0 1-1524,-3 10-12,9-4-78,3 16 106,17-17-61,25 14 45,-6-17-68,31 22 79,-38-14-67,9 29 89,-25-23-11,-20 22-17,5-28-336,-58 8 51,46-19 302,-27 0 0,47-4 0,4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20.6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189 5 28093,'-6'-3'145,"-3"1"-139,-3 2-6,-3 0 0,-3 0-129,-27 16 79,25-7 33,-15 19 17,33-16-22,19 20-23,7-8 39,5 6-5,-4-10-28,-11 6 28,-7-10-1,0 11 12,-7-12 6,0 5-6,0-8-129,-4 9 129,-1-13 34,-5 1-269,-18-7-297,5-1-639,-13-1 1171,13 0 0,11 0 0,3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26.0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 26838,'2'-2'880,"-1"1"-634,0 1-246,-1 3 28,2 15-11,0-5 0,2 14 5,-1-10 0,-2 2 1,7 38-23,-1-23 0,7 29-84,18 16 67,-7-19 17,10 25-690,-15-33 690,-5-16 0,14 19 0,-4-14 0,13 13 0,-8-20 0,21 10 0,-11-15 0,33 8 11,-28-23 6,17-2 11,-16-6 6,3-2-3158,31 3 3129,-16-2 225,-7 1 1,2 1-236,12 2-1141,0 1 1,1 0 1134,-2 1 11,-2-2 0,2 1 5,20 5 1129,-40-8 1,-1 2-1135,43 11 0,-20 12 0,-13 14-6,-17-3 3398,-15 2-3397,-19-17-7,0-1 12,1 3-50,5 21 44,-5-19 6,6 22 0,-9-36-5,3 11 5,-4-12 5,4 5-5,-5-12-44,1 1 60,-5-10 29,0 1-11,0-1-438,1-1 1,0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33.1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193 16 25825,'-1'-4'1657,"0"0"-1427,1 3-62,0 0 101,0 0-224,0 0 27,0 0-60,-1-1-12,0 2 0,-3-1-6,-1 1 6,-3 0 0,-3 4 0,-20 23 0,8-3 0,-13 20 0,17-12-6,1 3 6,3 2-16,4 0-214,4 20 157,42-20-11,-16 1 17,33-32-3364,-29-15 3352,4-12-1125,-7 1 1243,-3-1 56,-8 3-95,-6 12 28,-2 13-28,-1 2 0,2 11 90,16-3 2694,-2-8-2773,15 1 1841,4-9-1847,-8-1 102,26-18-18,-33 8-16,9-14-28,-27 11-28,-2-3 5,0-11-16,-3 3-6,-3-7 0,-2 8-17,-4 3-56,1 0 73,-30 0 0,26 10 0,-19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33.8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 1 27869,'-7'54'103,"0"-1"1,-4 33-104,10-7 0,1-21-11,0-2-17,7 17 11,-2-21-33,7 26 50,-7-48 44,-1 8 7,-4-32 61,0-3-107,0-9 1,2-16-6,3-1-50,39-66 44,-24 55-28,36-23 18,-45 69 16,12 32 11,-16-9-118,13 36-94,-14-43-647,6 15 0,-10-38 0,-1-1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34.37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95 31 25937,'-11'-1'1081,"2"0"-964,9 1-78,0 0-39,-8 54-985,13 27-147,3 11 1132,9-13 207,5-54 2370,14-28-2488,-16-6 35,32-55-124,-37 27 22,9-43 6,-20 50 22,-3-8 18,-37-5-68,17 23-17,-29-13 6,25 31-17,1 1-118,1 5-190,1 4-459,-2 9 795,-6 13 0,13-14 0,-2 4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36.6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261 14 26038,'4'-6'1556,"-1"1"-1371,-3 5-50,-8-1-102,0 1 34,-23-1-55,13 1 10,-25 6-22,25 0-17,-36 52-33,32-21-12,-12 27 62,28-38 0,6-14 23,18-6-40,1-2 11,52-20 40,-41 5 67,27-20-40,-50 13 146,1-25-195,-6 27-1,-1-13-11,0 27-11,21 55 11,-9-16-31,10 42 0,-1 6-70,-10-12 101,0-10 0,-5-6 0,-16-25 6,-7-16-3398,-10-4 3381,-7-3-460,-62-1 298,44-3-259,-38-10 432,61-12 0,25 20 0,6 1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37.28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103 91 28171,'25'-4'90,"-11"1"-90,4-3 0,-11 0 0,-2 2 0,-1-3 5,-2 3-5,0-5 6,-1 3 0,0-3-18,-1-1 7,0 3 16,-1-3-5,-10 8-1,-8-1 1,-2 3-1,-4 0-5,9 1 12,-8 11-12,6 0-12,-8 26 1,16-10 0,0 12-39,28 21-3538,45-30 3201,-7 12 291,41-51 0,-66 1 0,2-9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37.6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1 28059,'-4'75'22,"0"0"1,0-21 0,2-4-26,3 3 0,1-4-6,3 1-153,1 13-62,-2-23 227,0 22 0,-4-44 0,1 6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55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26978,'0'-6'863,"0"0"-830,0 6 7,0 0-18,0 24 0,0-3-22,0 23 8,1 7 1,0 2-76,-1-4-728,1 10 0,0-5 795,-1-31 0,0 4 0,0-22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37.9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27 26738,'-4'-3'946,"1"1"-778,3 2-78,0 0-62,58-1-34,-22-1-313,55-2 319,-23-6 0,-48 9 0,-3-3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38.64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387 1 26166,'5'0'1277,"-1"0"-6808,-4 0 5738,-35 4-118,17-1 683,-29 6 0,-5 3-772,9 1-11,-31 8-17,49-10 859,14-6-893,6 1 12,2-4 106,4 1 3375,5-1-3403,5 2-11,8 2-17,5 1 0,4 3-3493,36 30 3426,-32-16 5,22 23-72,-44-18-2078,-9 11 2273,-4-13-84,-46 8 35,21-29 2109,-47 2-2116,43-8-716,-30-2-9120,36-3 8967,-15-3 0,32 3 1,1 1-1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40.0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324 11 25942,'0'-5'1328,"0"1"-1121,0 4 185,0 0-280,-45-1-28,25 1 78,-62 5-145,48 6-11,-13 5-6,19 7 0,9-2-12,-3 15-3413,9-10 3374,1 7-61,10-15-67,49 6-123,-13-12-1899,20-3 0,3-3 2201,1-5 0,-74-1 0,-62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40.6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69 70 26004,'-7'0'1501,"1"0"-1384,6 0-72,0 0-17,-21 25-28,12 1-45,-12 15-95,17-8-100,5-6 273,6-8 51,4-1 163,39-13-214,-16-7 34,37-13-27,-36 0 251,22-41-252,-38 32 62,-7-44-96,-27 47-5,-28-18 0,16 27-588,-39 0-28,35 20 616,-23 13 0,40-6 0,0 2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41.16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54 26710,'5'0'828,"-1"0"-632,-4 0-162,0 0-12,0 28-38,0-4-24,0 12 7,0-15 33,0-16 0,0-2 22,0-2 90,1-1-56,1-2 0,7-12-56,-1 0 11,21-33-11,-11 21 23,32-23-23,-31 36 5,31 7-5,-34 18-44,28 35-74,-27-16 118,21 37 0,-28-50 0,7 13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41.56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12 27242,'-2'-6'812,"0"1"-689,2 5-123,0 0 5,0 4 7,0 20-7,1 2 6,4 35-11,0-18 0,5 13-56,6 12-11,-6-28-11,4 16-79,-10-35-403,-2-1-17,-1-8-459,-1-2 1036,0-7 0,0-2 0,0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41.8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49 26883,'-9'-1'751,"3"0"-511,6 1 57,0 0-280,87-5-90,-43 1-652,13 0 0,0-2-53,-9-1 766,5-3 0,-24 5 0,-2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42.22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32 25769,'0'11'1859,"0"-3"-1719,0-8 28,0 65-157,0-42-5,0 48-1,0-60 18,0-3-6,0-5 11,0-1 134,0-2-156,-1-9-6,0-1 11,-2-10-6,2-24-5,0 6 12,1-6-12,0 16 5,3 15 1,13-1-6,-3 8-67,19-1-62,-13 7-7948,43 9 8077,-31-6 0,17 6 0,-36-8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42.6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146 1 25942,'2'0'2212,"0"0"-2189,-46 16-23,27-5-23,-33 17-156,32 17 95,10-15-22,-3 16 39,10-26 251,43 0-184,-16-11-11,23-9 0,1-8 117,-18-10-66,22-11-1,-52 6-22,-7 5-3409,-4-1 3352,-7-1-21,-4 1-1283,-49-14 1344,31 20 0,-24-10 0,48 23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42.9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24 27191,'-1'-9'975,"0"3"-942,1 6-22,0-8-16,0 12 5,0-1 5,1 18 1,1 7 0,2 3-6,3 3-3387,6 29 3387,-4-21-283,1 12 1,-1 0-172,-4-18-504,5 31-7656,-10-54 8614,0-3 0,0-6 0,0-1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55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 28160,'43'-3'-2470,"-14"0"2470,21 0 0,-34 3 0,-3-3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43.9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229 24 25208,'-6'0'1569,"1"0"-1312,5 0 483,0 0-600,-55 15-45,31-8-50,-43 13-1,40-7-44,11-3-72,-4 10-29,15-6 95,2 5 6,5-6 11,19 4-11,-2-6-56,17 2 12,-9-9 49,11 0 1,-13-3 67,13-1-23,-21-3 23,19-24-73,-21 13-17,12-32 28,-32 20 0,-2-4-5,-15 5 5,-13 3-22,15 10 11,-25 21 0,36-4 0,-11 18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44.52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377 127 27292,'0'-7'924,"0"-6"-840,-9-4-45,-28-15-33,9 12 11,-59-11-17,53 25-12,-54 9 12,62 11-11,-17 13 0,32 0 5,3 3 1,5 3-1,1 2-3386,2 1 3392,4 4 3,11 16 0,4 6-3,7 24 0,-6-25 0,-1-4-90,-4 3 45,-13-47-1898,-14 1-7486,1-17 9429,-9-4 0,16 9 0,6-1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44.75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20 26508,'-5'-3'1422,"1"0"-1270,4 3 100,0 0-252,64 0-6,-35 0-56,52 0-5869,-40-2 5931,-13-3 0,-2 2 0,-18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45.39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11 26631,'-3'-6'1193,"0"1"-1075,3 5 128,0 0-212,-3 25-12,2-6 0,-2 55-16,3-32-23,3 43-16,0-45-18,1 11-38,-1-20-3455,-1-5 3348,0-3 196,-1-1 0,0-12 0,0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45.9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14 27510,'-1'-7'734,"0"1"-734,1 6 22,0 0 1,0 44-18,2-14-1698,4 33 0,2 3 1693,1-8 0,2 0 0,0-2 0,0-12-6,2 1 12,-6-24 5,-1-21-22,-3-13 3341,5-26-3391,1 7-1,18-44 68,-14 45 5,9-17-11,-16 43 0,3 7 0,-2 6 0,11 16 11,-7-4-128,19 27-130,-20-30-145,10 13-403,-18-22-5120,0 0 5915,1 0 0,-2-3 0,0-1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46.4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1 199 25998,'8'-3'1496,"-1"0"-1524,49-10-56,-9-8 252,24-8-23,-35 2-38,-29 7-29,-6 4 73,-2-3-56,-9 1-50,1 2 34,-19 5-74,13 8-3397,-25 43 3381,26-14-700,-6 71 700,25-59-40,22 29-61,4-51-297,26-9 0,-11-1 0,-44-2 0,30-2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46.97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29 27 26144,'-16'3'1652,"3"-1"-1327,13-2-202,0 0-95,7 0-6,6 0-10,13 0-12,12-1-3482,13-2 2888,18-2 594,26-6 0,-42 7 0,4-3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48.14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22 26805,'-4'-12'1170,"1"2"-1052,3 10-79,0 0-5,-2 13-23,1 4 0,-1 17-11,0 3 6,0 45-12,1-29-120,0 9 0,0-2-31,1-18-2083,-1 35 2240,1-61 0,0 2 0,0-16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48.5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20 27169,'2'-7'890,"0"1"-778,-2 6-28,0 0-4318,50-3 4239,-21 2 866,61-2-882,-25 6-2275,-13 4 2236,-6 4-185,-36 21 123,-12 3 2380,-47 13-2257,12-18-19,-14-15 0,-2-6-110,12-2-184,-18-1-158,41-5 1308,9-1 0,4 0 0,5-1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49.10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14 27034,'-1'-8'863,"0"2"-807,1 6-39,0 0 11,3 11-17,0 0 11,1 10-16,0-3-1,0 7 1,3 3-23,1 0 0,5 0 17,-3-16 0,4-3 0,-1-8 0,1-1 0,1 0 0,-1 0 0,6-7 17,-5-1-6,2-7 12,-5 0 78,2-19-73,-5 12 5,2-14-5,-6 21 6,-2 2-6,0 3-45,-2 25 0,0 0-28,-1 21-61,0-7-852,10 11 958,10-6 0,-23-22 0,-2-16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56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86 143 28048,'27'-17'-45,"8"-21"28,-25 18 1,6-14 83,-19 17-50,-5 10-12,-17-3-5,3 11 0,-10 6 6,8 2 5,-3 16-5,11-2-6,0 10 56,23 25-56,5-23-12,28 32 12,-7-43-3868,52 5 3017,-45-26-8980,24-6 9601,-44-14 1,-10 6 0,-3 2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49.82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216 18 26861,'10'-6'1450,"-2"1"-1416,-8 5-12,0 0-11,6-3 1,-5 3-12,5-3-17,-6 3 11,0 0 6,-7 0 11,0 0-11,-10 0 0,2 0 0,-4 0 0,1 4-5,-1 0-3398,1 6 3397,-2 4-16,-2 7-1,8-6 18,1 1 5,13-10-6,19 6 0,-4-3 6,17 7-16,-11-4-1,0 0 3325,6 34-3319,-14-23-45,-1 43 89,-19-47 1,-6 11-1,-3-20 46,-38 3-74,28-8-643,-40 3 638,53-12 0,-6 3 0,16-3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56.71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79 26833,'9'-8'1243,"-1"1"-1103,-8 7-17,0 0-84,2-2-11,0 2 0,0-2 6,-1 1-28,0 0-6,-1-1 0,2 1 5,-2 1-5,2-1 6,-1 0-6,2-2 0,0 0-6,7-6 6,-2 5-5,6-6-1,-4 5-5,0 0 5,2 0-22,12 1 17,-9 1 0,8 1 0,-13 2-1,-1 0-16,-3 9 12,-3 0-7,-2 11 23,-1-1-11,-3 3-56,-10 17 50,-2-9-3425,-38 42 3447,27-41 6,-27 36-11,40-46-16,-3 24 27,13-28 0,2 11-5,1-22 3386,0 1-3426,0-4 34,1 4 0,-1-5 0,1 4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57.4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1 25914,'-5'5'1580,"2"-2"-1457,3-3 566,0 0-684,1 1-5,-2 1 0,2 0 0,-2-1 84,1 0-67,2-1-11,0 0 5,2-3-11,0 2 0,-2-2-6,-1 3-240,-1 0-404,-2 2 650,-4 2 0,2-2 0,-2 1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13.548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5 1 25466,'-3'2'1955,"1"0"-1703,2-2 313,0 0-565,3 0 6,0 0-23,11 11 12,-7-5-1,7 9-33,3 9 16,-8-7 7,7 15-63,-12 15 40,-3-16 5,3 32 29,-2-34 5,2 5-11,-2-14-1,1 6 12,-2-5-5,-1 39 5,0-29 0,0 37 0,0-38 0,0 50 0,0-46-6,0 36 6,0-51-22,0 28 33,0-22-5,0 44 5,0-42-11,-2 34 67,0-40-5,0 36-62,1-33 134,4 64-100,1-47-18,3 35-10,0-38 28,12 41-6,-10-35-20,2 6 0,1-3-13,-5-15 16,16 20-11,-15-38 0,0 4 0,-8-15 0,-8-1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15.127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58 0 27348,'-10'0'862,"1"0"-772,9 0 5,0 0-95,-2 0 0,1 9 0,-1 9 6,2 16-1,0 12-5,0 14 0,-1-10 0,-1 5 3,-2 10 0,0 2-1705,0-1 1,-1 3 1670,-4 15 0,4 3-350,16 2 1,10-6 380,8-27 0,1-3 0,-12 10 0,1-16 0,17-44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16.045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208 22 26637,'1'-8'1114,"0"1"-968,-1 7-40,0 0 45,0 27 23,0-18-157,0 18 5,0-24-16,0-3-12,0-9 17,-3 2 6,-23-22-17,9 18 0,-46-6-5,39 27-3387,-20 7 3392,29 12 0,-2 26-82,33 10 1,8 2-137,-7 0-188,16-6 0,5-16-8153,-4-43 8559,1-2 0,-16 0 0,-6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16.377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9 1 27118,'-2'0'1064,"0"0"-974,2 0-73,-2 29-6,1-8-11,-1 27-56,13 35-28,-6-38-101,6 35-162,-9-55-459,-2-6 806,0-4 0,0-8 0,0-3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16.795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33 28255,'63'-18'-17,"3"3"12,-36 22-12,7 14 11,-18 16 6,-5 3 0,-7 0-5,-6-12-6,-1-4 11,0-3 0,-2-3 11,-19 6 0,-20-7-45,-12-1-100,10-9-714,25-9 0,11 5 0,5-3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17.44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2 100 27622,'0'-17'600,"0"3"-550,0 14-22,0 0-22,0-12-1,0 9-16,0-8-11,0 12 22,0 8-3392,0 20 3392,0-1 0,-1 29-12,0 0 12,1-15 0,4 1 12,21-32-7,-11-6 3387,15-7-3381,-16-9-11,15-30-5,-9 9-6,10-20-45,-2-12 50,-13 26 6,8-16 34,-18 37-23,-2 9-6,-1 3 7,-4 14-7,-1 4-5,-6 39 0,4-18-392,14 20 0,5 0-666,2-16 1058,22 32 0,-26-61 0,-4-4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17.81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75 1 27550,'11'6'733,"-2"-1"-666,-9-5 6,0 0-4324,6 10 4251,-4-1 859,4 10-3390,-39 39 2531,10-30 0,-15 23 0,23-43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56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11 113 27438,'-4'-5'649,"1"2"-643,3 3-1,0 0 1,-1 54 5,0-38 0,-1 39 1,2-53-12,0-2 11,0-4 45,0-20-45,0 2 17,10-32-28,18 1-28,12 13-6,-2 5-481,5 50-45,-25-4 560,11 16 0,-21-19 0,2-1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20.19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7 34 26480,'-4'-16'1198,"1"3"-1024,3 13 61,0 0-95,0-2-95,0 2-6,0-2-5,0 2-34,0 7 0,0 2 0,0 11 0,0 2 0,0 19-6,0-7-39,5 26-95,4-15-235,4 5 0,-2-19 375,-3-7 0,-5-17 0,-1 1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20.51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14 1 26110,'-8'0'868,"3"0"-672,5 0-39,0 0-984,51 9 553,-27-6-622,41 6-2463,-42-14 3359,-5 0 0,-13 4 0,-7 2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20.844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5 19 27443,'-2'-9'599,"0"3"-548,2 6-40,0 0 51,12-2-46,2 1-10,45 0-252,5 2 66,2 1-60,-12-1-141,-30-1 381,23-1 0,-62 1 0,6 1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21.227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170 11 23511,'-8'-6'851,"1"1"823,7 5-1629,0 0 595,-11 10-635,5 6 327,-9 16-326,7 6-99,-3 18 1,0 4-143,-2 5 445,-9 27 0,0-5 1,12-45-1,-15 41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21.78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16 175 26592,'3'-17'1327,"0"3"-1265,-3 14-17,-2 27-45,1 2-34,-1 23-33,1-18-40,3-7 7,7-9 100,2-9 39,18 1-28,-12-8 34,26-15 0,-25 2 184,16-43-184,-26 26 56,3-50-68,-14 46 12,-19-45-45,6 52-280,-46-8-39,30 47-529,-30 24 0,63-43 0,4-3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24.31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170 20 27303,'3'-8'930,"0"1"-841,-3 7-44,1-2-11,0 1-12,0-1 12,-1 2-34,-1 5 0,-4 2 0,-1 7-135,-35 28-1203,10-12 1338,-25 19 0,34-34 0,5-3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25.862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7 18 27135,'-4'-10'1008,"1"2"-913,3 8-16,0 0-74,0 13-5,1 4 0,2 15 0,3 2-16,4 18 10,-2-14-16,3 19 16,-5-30 6,-1 2-11,-3-17 11,0-3 0,-2-4 11,1-2 11,0-3-27,4-14 16,0 0-17,16-62 1,-12 35-6,16-48 11,-17 59-34,6-3 28,-8 31-3391,15 56 3402,-11-18-27,10 57 11,-16-64-6,2 16 17,-6-36-45,7-1 28,-1-17-44,12-19-29,-2 0 1674,9-20 0,2-1-1584,-6 11-106,19-15-152,-37 86-212,-2 14-1031,-1 10 1501,0-18 0,0-19 0,0-6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26.329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18 169 26458,'-9'4'946,"1"0"-772,8-4-113,0 0-27,34-2-17,-16-1-17,27-4 0,-26-1 11,0-8-6,-6-17 51,-2 10 56,-15-22-72,-13 26 77,-28-2-100,17 22-11,-15 27-6,34 4-28,8 45-12,11-43-144,10 19-214,10-44-450,13-5 0,-46-3 0,-4-1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27.063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7 84 26922,'-4'-5'952,"1"1"-856,3 4-52,0 0-27,0 57-6,0-9-22,0 23 11,0-36 11,0-30 40,2-18-57,2-1 6,17-61 0,-3 21 0,6-22 11,-9 39-11,-11 24-3397,2 7 3386,-3 4-6,1 10 17,7 22 11,1 17-11,7 13-39,-1-6 11,-6-21 129,-4-13-85,-6-16 3376,-2-7-3408,1-8-102,25-65 79,-9 39-56,42-35 78,-35 85 17,12 4 0,-22 25 0,-3-13-3387,1-2 3387,1-5-567,10 11 0,-18-27 0,4 5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27.948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185 5 28054,'0'-3'263,"-18"1"-252,6 2-5,-16 0 5,-2 3 0,5 14-11,-4 0 0,11 13 0,8-3 0,2 0-22,4 9-1,2-11 6,28 13-22,-2-24-414,46 1-6493,1-19 6946,-7-2 0,-16-1 0,-33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57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 86 27090,'-2'0'992,"0"0"-886,2 0-89,0-1-12,1 0 12,5 0-11,5 0 5,23-2-11,-1 0 0,34 1 0,-24 1-1713,10 2 0,1-1 1713,-1 1-3,13 0 1,0 0 2,-10 0 0,17-5 0,0-1-17,-14 0-14,12 1 0,-3-1 26,-25 3 5,36 0 0,-52-1-219,23-12 23,-29 8 2608,21-9-3885,-25 12 625,24 0 0,-41 3 0,7 1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28.38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63 24 19884,'-19'63'17,"11"1"2542,17-49-2547,9 5 4,8-17-16,-6-1 1409,4-2-1369,-6-13 858,-9 2-836,1-21 3335,-9 13-3363,-3-20-3420,-9 11 3386,0 0-12,-42 7-234,19 31-73,-11-4 319,30 23 0,16-19 0,2 1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28.947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26 53 27281,'-13'0'677,"2"0"-632,11 0-28,0 0-17,-2 19 28,5-7-17,-2 12-5,5-15-1,0-3 18,-1-3 16,-1 0-11,0-2-17,2-4 0,2-7-5,2-1 11,28-34-17,-21 27 11,21-20-5,-27 35 5,11 1-11,-7 2-6,28 21-5,-23-4 5,12 19-16,-21-10-23,-1 2-28,-2-4-1489,-1 8 1562,-4-18 0,-1 4 0,-2-18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29.364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20 26463,'0'-2'1305,"0"0"-857,0 2-358,0-7-68,0 5-11,0-5-5,0 20-6,0 3 0,0 30 0,0-10-11,2 13-12,1-16-111,4 8-51,-2-12-3136,0 17 3321,-4-28 0,0 3 0,-1-17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29.613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26 27774,'51'0'114,"1"0"1,18 0-115,3-1-470,-28-5-141,-22 0 611,7-2 0,-25 5 0,0 1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29.98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73 24833,'1'9'2689,"0"-1"-2393,-1-8-100,0 0-494,4 61 309,-2-40 130,6 54-80,-5-63-55,1-5-6,-3-12 6,-1-12-12,-1-14-44,0-20 38,0 9 1,2-7 399,4 29-405,15-4 17,-3 13-6,10-3-50,-10 13-101,0 0-162,0 1-364,3 0 683,7 5 0,-13-4 0,2 4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30.413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67 2 27130,'2'11'901,"0"-2"-755,-2-9-85,0 0-27,-5 4-23,1 0 0,-13 17-11,6-6-16,-5 12-119,6 7 12,7-14 112,-1 10 16,16-17 1,10-5-45,15-2 28,-5-5 22,2-8 118,-18-13-29,-3-8-88,-10-2-113,-28-19-34,8 28-33,-19-16-39,15 29-196,-3 4 403,-4 4 0,28-1 0,4 1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30.812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7 11 27253,'-4'-6'941,"1"1"-852,3 5-89,0 0 17,0 34-17,16 31-28,-7 0-182,7-7 0,0-2-893,-5-4-101,5 11-3546,-14-39 4750,-2-18 0,0-3 0,0-2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31.113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5 10 27018,'-2'-5'1052,"0"1"-940,2 4-72,0 0-24,0 21-4,0 37-7,0 27-5,2-5-50,-1-14-202,4-28-62,-2-13-403,1 3-5724,-1-13 6441,1-4 0,-2-6 0,0-2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31.54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0 188 27174,'1'-5'661,"0"1"-588,-1 4-34,0 0-22,50-8-17,-27 2 22,22-16 1,-2-5 27,-23 6-11,15-29 12,-37 36-23,-4-1 45,-29 0-57,6 14-4,-22 46-18,32-14 0,3 34 6,16-42 0,1-3 0,4-3 0,4-3-224,17-2-341,5-5-7131,9-3 7696,-1-4 0,-19 0 0,-4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31.93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27 71 27337,'-15'-1'633,"4"0"-533,11 1 24,0 0-124,0 44 0,2-27 0,0 32 11,0-36 0,-1-8 23,0 1-12,-1-6 68,0-22-85,2 5-5,23-50-11,7 33 11,6-13 0,-6 34-694,-2 11-1362,-13 6 2056,8 0 0,-20 0 0,-2-1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58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 0 27998,'-13'10'0,"2"10"-6,11 16-190,0 15 0,0 4-162,2 15 139,-1-14 1,1 2 218,10 31 0,-8-51 0,5 17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32.447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0 28054,'47'27'218,"29"24"-207,-21-3-11,11 11-1552,-22-8 1552,-20-11 484,0 19-490,-10-14 12,-1 41-6,-10-46 33,-29 46-27,11-59 254,-33 22-260,25-38-1114,-33 4 1114,32-11 0,-13 0 0,32-4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0:49.968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1 311 27062,'1'-5'706,"0"1"-616,-1 4-23,0 0 0,2-2-11,-1 0 28,1 0-56,-1 1 62,0 1-90,-1 3 5,0 3-5,3 20 0,-2-7 0,4 13 0,-1-10 0,-1-9 0,0 2 0,-1-11 0,0-1 0,0-2 11,1 0-5,5-1 0,37-20-57,-2-3-33,0-2 0,5-4-160,4-4 1,3-5 243,3-2 0,5-3 0,-6 3 0,-6 6 0,-4 2 0,12-9 0,1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01.981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109 1 27096,'-11'0'1170,"2"0"-1125,5 0-22,3 3-23,-3-1 11,4 2 6,0-3 50,0 0-67,1-1 0,4 0 5,6 0-5,7 0-16,7-2-7,4 0 1,3 0-1,8 1 12,-12 1 6,0 0-1,-16 0 0,-2 12 6,-6-3 0,-1 21-11,-20 18-62,-36 20 51,13-12 16,-19-7-10,40-35 4,10-8-128,10-1 96,25-10 10,-6 4-134,17-4 168,-25 11 11,20 24-11,-16-7 11,26 45-5,-29-39 11,6 38 28,-21-47 167,-21 19-184,7-31 12,-16 5-12,14-11 106,-49-1-123,34-5-84,-62-17-643,74 12-3367,-16-11 4083,35 19 0,2 1 0,0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03.520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158 752 25203,'-8'14'2184,"2"-4"-2010,6 9 195,3 0-290,0 7 22,2-6-17,1-12-28,1 0-23,2-1-5,20 7-22,-9-4-6,25 7 0,-11-6 5,1-1 18,7-5 5,27-10-23,-25 1-5,6-7 0,-1-2 6,-18 1-3381,29-18 3386,-40 15-710,28-45 699,-28 31 5,21-40-5,-29 47 0,5-18 6,-11 25 3040,3-32-3046,-9 28 1090,2-30-1090,-2 26 0,1-20 0,-1 8 0,-9-36 0,-3 18 0,-2-3 0,3 27 6,7 18-6,-4-4 0,2 5 0,-10-8 0,5 8-6,-21-17 6,17 15-6,-24-14 6,25 18 0,-15-7 0,17 10 0,-30-11 0,23 11 0,-34-8 0,28 11 0,-7-1 0,11 2 6,-2 1-6,8-2 0,-15 2 0,17-1-6,-34 3 6,28 1 0,-28 5 0,32-3 0,-11 6 0,12-4-5,-37 42 5,30-26 0,-32 57 0,42-51 0,-10 36 0,13-31 0,-5 65 0,8-51 0,2 9 0,1-4 0,4-22 0,5 34 0,-2-42-17,11 43 6,-7-38-51,10 22-50,-5-37 112,9-1 0,-11-10 0,1-1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12.203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0 27 27813,'0'-10'459,"0"0"-364,0 8-84,0-1-5,0 1 50,0 2-56,0 3 0,2 10-3392,0 9 3392,3 14 0,-2 10 0,3 4 0,-3 20-6,0-19-10,-1 8-46,-1-9 6,-1-24-106,0 8 162,-1-19 0,1-17 0,1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12.604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5 36 26738,'-2'2'1125,"0"0"-957,2-2-39,0 0-4364,68 0 4235,-37 0 6,55 0-19,-1 2-105,-36-1-283,6-3 1,-2-1-8147,-12-6 8547,9-5 0,-34 6 0,-5 2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13.069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 22 28233,'23'-2'45,"54"0"-40,-21 2 1,44 0-6,-40-3-123,11-2-213,-27 1-331,-3-1-2537,-30 4 3204,-8 1 0,-3 0 0,0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13.785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9 53 27040,'-5'0'1075,"1"0"-980,4 0-5,0 0-96,0 2 6,0 4 0,0 12 6,0 0-6,0 8 0,0-6 0,0 6 0,0-8-17,0 7 0,0-15 17,0 0 0,0-8 6,0-1 11,0-1-17,2-1-11,1-5 11,4-5-6,17-33-3408,14-19 3414,-7 10 0,3 4 0,-25 42-2297,18 26 2297,-10-3 0,23 31-129,-10-10 2163,1-3-2034,11 0 0,-39-31 0,4 2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14.203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10 5 27376,'-5'-2'722,"1"0"-643,4 2-51,0 0-831,0 36 808,0-4-5,0 36 0,1-14-39,2 21-56,1-22-28,1 23-241,-1-38-409,0 4-986,-2-20 1759,0-4 0,-1-14 0,-1-5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14.403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 0 27579,'55'4'-68,"0"-1"1,43 2-325,-49-4-857,-1-1-7315,-7-1 7275,-6-4 0,-29 6 1,-8 0-1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58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24 171 26480,'-15'-1'1708,"6"-7"-1691,18 4-17,9-9 0,14 3-73,42-14-2318,-13 5 1,3-1-1237,-15 5 1,0-1 3626,10-1 0,-9 2 0,-26 9 0,-9 3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14.875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11 130 26329,'-6'7'1607,"1"-3"-1389,5-4-190,13 1-22,3 0-6,28-1-11,-11-5-6,9-4 17,-20-2 6,-4-2-1,-6 1 12,-5-1-11,-4 0 22,-3-9-28,-6 8 16,-2-3-10,-16 9 5,4 6 0,-9-1-5,7 3 0,1 6-1,-22 48-5,25-23-5,2 67-23,47-66-51,8 16-94,12-38 173,2-11 0,-1-3 0,-13 2 0,43-6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15.421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49 152 27986,'0'-46'252,"-2"5"-5867,0 26 5654,-2-1-11,2 4 1403,-1 2-1414,1 5 854,1 0-860,1 4 6,0 0-6,-1 1 3375,-1 2-3386,-3 22 0,-1 2 0,0 21 0,0-2 6,3 28-6,0-15-689,2 18 683,1-27-16,0 8-12,0-18-44,4 8-163,3-29 241,10-3 0,-8-12 0,3-3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27.604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11 0 26452,'0'15'1422,"0"-3"-1298,0-12 111,0 0-174,-2-2-44,1 0-6,-1 0 1,0 0 16,1 2-34,-1-1-5,1 1 11,1 10 0,0 8 0,0 37 0,0-7 0,2 20 0,3-20 0,3 10 0,0-19-73,2 20-22,-5-36-1591,1 11 1686,-4-26 0,-1 2 0,-1-9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28.141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0 74 28126,'22'32'34,"1"2"-28,2 5-1,3 3-5,3 5 0,0 0 0,-1-1 0,7 10 0,-13-17 6,14 16-1,-26-37 35,6 3 16,-16-20-12,6-60-44,-5 24-6,-2-36 1,-2-8-56,-12-16 35,8 39 1,-1 1-59,-5-9-89,9 45-152,2 7-224,0 7 549,3 11 0,-3-4 0,3 5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28.638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0 104 25998,'15'0'1367,"-3"0"-1261,-12 0-39,0 0-44,55-16-6,-33 6 5,42-11 129,-49 7-78,-8 6 5,-1-7-78,-7 9 12,-5-3 32,-19 6-4,5 1 49,-22 2-55,22 5-12,-16 31-22,24-14 28,14 48-28,15-49-330,33 15-152,-11-32 482,25-2 0,-36-2 0,2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29.088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18 0 28070,'-7'8'107,"2"8"-79,2 17-6,1 10-11,1 10 1,1 3-2865,9-3 0,1 2 2842,2 11-34,0-15 1,2-4 1324,0-4-2159,4 13-4283,-9-20 5162,1 3 0,-10-28 0,0-8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29.871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0 72 27869,'63'7'47,"0"0"1,23 3-42,-12-15 5,-43-2-11,-7-1 33,-6 0 12,-8 3 95,-2 0-112,-6 3-11,0 0 0,-2 1-17,0 19 0,-2 1 0,1 17 0,-2-4 5,3 12-5,7-13 12,33 15-7,-15-31-5,22 3 6,-22-18-1,-8-6-5,9-13 6,-6-27-6,-2 1 0,-6-2 0,-7 25-17,-1 17 12,2 12 10,34 45-5,-18-25 6,30 29-1,-24-48 1,-4-5-6,-3-17-28,-11-28 17,-5 5-40,-3-40-262,-10 35-326,4-1-4900,-4 24 5539,7 21 0,1-1 0,0 2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30.322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106 75 28031,'-21'60'11,"5"-5"-11,16-27-67,11 10 84,-1-19-11,12 4 10,-3-21-10,3-1 5,0-3 17,14-18 6,-17 6-17,8-18 16,-22 1-33,-2 5 0,-2-10-11,-5 11 11,-6 0 6,-7 2-6,-6 2 0,-4 3-6,-29-1-39,21 10-330,-26 15-291,46 12-182,5 25 0,4-47 0,4-2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30.790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6 153 27516,'8'36'56,"-2"-7"-17,-5-28 280,-1-1-190,0-5-67,-3-12-40,1-1 1,-4-12-18,2 4 1,1-12-6,0 12-11,6-10 5,5 24-201,29 1 67,-15 11-655,28 2-2180,-29 0 2975,5 0 0,-16-2 0,-3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31.206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21 0 28311,'-11'10'6,"2"7"-6,9 22 5,0 28-5,0-11-56,2 18-100,3-2-880,10 25 425,-7-31 611,4 7 0,-12-64 0,0-2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59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183 0 28042,'-72'15'-5,"12"1"-1,39 11-72,7 19 22,2-10-17,8 7-201,24-26 285,-8-9-6,17 0 35,-9-19 27,-6 0 314,6-46-303,-14 28 56,2-36-134,-8 50 0,0-3 0,0 26-140,30 57-5,-14-33-703,48 36 0,-58-59 0,15-6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31.706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220 7 27779,'-22'-5'45,"1"4"-28,8 7-17,-2 7 22,-10 12-22,5-5 0,-7 8-11,11-11 5,-5 5 6,6-7-16,-3 9 4,12-13 147,13 21-107,6-19-6,33 6 1,10-4-29,12-6-84,-13-1 1,-1-2-510,-4-5 599,-22 0 0,-18-1 0,-4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41.240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18 69 26239,'-10'-7'1221,"3"2"-1103,7 4 615,0 1-727,4 0-6,7 0 0,5 0 0,16 0 0,-5 0 0,20 2 0,43 2 0,-32-1-662,35 1 651,-57-4-3196,14 0 3196,-14 0-6,9 0 6,-18 0-9,37 2 1,6 2-15,-16 1 17,15 0 1,-4 1-1,-39 2-5,-2 0 459,0-1-443,8 2 6,-5-4 3392,26 0-3392,-15-3-3398,16 0 3398,-21 1 6,17 6-6,-11-4 0,8 4 0,18-5 0,-16-3 6,2 1-2236,5-2 2242,-35 0 2256,27-2-2268,-24 1 6,31-7-6,-30 4 5,38-8-5,-40 9 6,26-7-6,-26 6-6,42-8 6,-35 7 3398,46-10-3398,-41 8 0,6 0 0,-15 2 0,-4 3 0,-8 0 0,16 0 0,-17 0 5,24-3-5,-20 2 0,36-3 0,-33 4 0,18-1 0,-24 3 0,22-3 0,-19 3 6,33-2-6,-21 2 0,7 0 0,-7 0 0,-3-1 0,-5 0 0,5 0 0,-8 1 0,-1 0 0,0 0-3392,20 0 3392,-4 0 0,15 0 0,-11 0 11,2 0-11,-13 0-2268,24-4 2268,-29 1 319,38-6-414,-41 6-1916,13-6 2011,-27 5 0,-2-1 0,-2 3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51.177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1045 102 24990,'5'-4'1848,"0"1"-1590,-5 3 212,2 0-268,-1 0-107,0 0 168,0 0-257,-8 0 0,1 0-6,-9 0 5,1 0-5,-9 4 6,-9 3-6,6 0 5,-23 6-5,30-8 0,-25 7 6,14-5-12,-1 2 6,-11 2 0,-16 5 0,19-4 0,-39 21 0,43-15 0,-11 8-11,18-11 17,-8 4-6,16-9-11,-22 14 11,29-15-23,-28 22 23,25-16-5,-34 28 5,33-29-6,-19 16 6,23-20-6,-18 21 6,18-16 0,-27 36 0,23-27-5,-8 11 5,14-16-6,5-8 6,3 7 0,0-4 0,0 29 0,2-21 0,0 21 0,1-16 0,0-6 0,0 11 6,0-6-6,3-1 0,0-3 17,36 5-17,-20-15 0,52 15 5,-43-19-5,15 3 0,-21-5 0,-5-2 0,15 2 0,-7-2 0,10 1 0,-12-1 0,9 0 0,-10 1 0,16 0 0,-15 0 39,71 5-39,-50-4 0,9 0 0,-1 0 0,-18 0 23,34 6-1,-39-5 6,22-1 0,1-2-28,-13 0 0,39-1 0,-48-2 6,39 1-6,-32-2 0,58 2 0,-56-1 0,12 0 0,-20-1 0,20 0 5,-20 0-5,41-2 0,-44 0 0,46-1 0,-42 2 0,57-3 0,-55 2 0,34-2 0,-42 3-5,38 0-1,-36 1 6,52-3 0,-44 0 0,13 0 0,-22 0 0,-10 3 0,5-2 0,-5 0 0,30 0 0,-24 0 0,20 0 0,-18-2 0,-7 1 0,20-6 0,-19 6 0,24-6 0,-21 6-11,31-6 11,-34 5-6,22-6 1,-33 9-1,10-4-5,-6 1 5,22-3 6,-18 2 0,17-6 0,-25 7 6,5-4-6,-11 5 6,5-3-6,-4 4 0,5-5 0,-3 4 11,7-11-11,-6 6 22,12-21-16,-11 16-6,8-15 0,-10 17 22,7-19-5,-7 15 17,3-37-34,-5 20 0,-1-12 0,1 12 0,-1-15 5,-2 22 1,1-29-6,-1 37 5,-11-34-5,6 29 0,-17-33 0,14 35 0,-13-23 0,11 26 12,-25-27-12,20 30-6,-34-22 6,23 26 0,-12-6 0,12 10 0,6 0-11,-9 2 11,6 0-28,-36-6 28,31 6 0,-22-5-6,20 4 6,7 1-5,-35-8 5,29 7 0,-19-7-12,27 8 12,0-2-5,0 1 5,-1-1 0,-24-8 0,15 4 0,-58-13 0,50 13 0,-40-8 0,48 10-112,-46-10-140,31 8 252,-45-8 0,60 12 0,-5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55.676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82 151 25976,'-16'0'1770,"-3"0"-1602,14 0-51,-6 0-22,4 0-33,-1 0-28,3 0-6,-1 0-12,4 0-16,0 0-16,2 0 27,13 0 0,12-1 0,68-8-11,3 2 3,-45 2 0,-1 0-3,22 1 0,-21 0 0,-9 0 0,18-1 0,-15 0 11,0 0-11,-1 0 0,-2 0 0,27-1 0,-25 3 0,19 0 0,-3 2 0,-22 1 0,20 0 0,-27 0 0,-2 0 0,1 0 0,0-1 0,-3 0 0,12-1 0,13 1 0,-9-1 0,5 1 0,-4-3 0,-15 3 0,12-3 0,-12 3 0,-9 0 6,9-1-6,-6 1 0,1-2 0,4 1 0,-1 0 0,1 1-17,11 0-6,-12 1-16,45 0 39,-41 0 0,26 0 0,-37 0-11,25-6 5,-21 4 6,55-9 0,-47 9-5,19-4-23,-32 4-17,-8 1-213,-3-1 18,-4 1-220,-1-1-8255,-3-1 8715,0 1 0,0 1 0,0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5:58.060"/>
    </inkml:context>
    <inkml:brush xml:id="br0">
      <inkml:brushProperty name="width" value="0.04286" units="cm"/>
      <inkml:brushProperty name="height" value="0.04286" units="cm"/>
      <inkml:brushProperty name="color" value="#FFFFFF"/>
    </inkml:brush>
  </inkml:definitions>
  <inkml:trace contextRef="#ctx0" brushRef="#br0">3 75 27701,'-1'-1'274,"0"0"-156,1 1-90,6 0 0,27 0-23,-5 0 1,19 0-6,9 0-6,-18 0 6,22 0 0,-24 0 0,1 0 0,3 0 12,0 0-12,36 0 0,-28 0 14,13 2 0,3 0 47,2 0-38,26 3-582,-41-4 564,-17 1-5,11 1 6,-13 0 0,50 5-6,-43-6 0,11 2 0,1-2 0,-11 0 0,16 0 0,1 1 0,-10 0 0,50 4 0,-61-5 0,54 4 0,-52-4 0,15 0 0,-1-1 0,-20-1 0,37-1 0,-44 1 558,39-1-558,-33 1 0,61-1 0,-58-1 0,49-2 0,-53 2-28,38 0 28,-41 2 0,28 0 0,-31 0-28,36-1 12,-30 1 16,42-1 0,-47 1 5,32-1 1,-35 0-6,36-7 5,-34 5-5,43-7-50,-29 4 28,8 1-1,-15 0-10,-13 5 16,9-2 6,-6 2 16,23-3-5,-21 3 6,35-5-51,-35 3-134,33-4 168,-35 3 5,26-3 12,-27 4-6,35-2 5,-34 4 62,43-3-22,-30 0-28,11-2 0,-15 1-17,-10 1 0,6 1 0,-5 1 0,9 0 0,-6 0 5,20-4-5,-18 2-3364,19-3 3370,-29 4 11,18-2 5,-19 3 23,8-1-6,-11 1-11,17-1-28,-10 1-2268,28 0 2279,-26 1 2280,21 0-2286,-27 0 1,25 3 0,-23-2-1,38 4-5,-30-2 3392,34 1-3397,-35-3-130,28 4 62,-32-3-95,18 2 40,-23-3-720,16 0 0,-32-1 0,5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6:25.3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40 1 26200,'3'12'1333,"0"-2"-1160,-3-7-145,0-1 17,0 2 168,0 4-202,0-4 12,0 6-23,0-6 39,-9 10-39,4-5 11,-12 11-5,11-14 5,-2 1-11,7-6 17,7-14-17,-4 8-40,4-9 40,-5 13-280,-1 1-145,-3 1 425,2 0 0,-2-1 0,2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6:27.09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 1 19456,'-11'10'5478,"2"-3"-4750,9-7 1815,0 0-2504,2 0-11,-2 0 39,2 0-67,-2 1 6,0 1 5,0 2-11,0 0 0,0 1 0,3-2 6,3-1 16,23-4-22,-15 0 6,15-4-6,-26 4 0,-1 0 0,-5 2-2554,-8 10 2554,5-8 0,-5 8 0,11-10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6:28.74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50 14 28362,'0'-4'33,"0"0"-27,0 1-6,0 2-51,0 0 46,-1 1 5,0 1-6,-1 2 1,-1 3-12,-5 5-101,-6 6-16,5-4-113,-2-2-895,18-9 1142,8-10 0,-15 14 0,-4-4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6:30.2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62 20 26379,'-7'6'1434,"1"-1"-1221,6-5-29,0 0-139,-4 2-22,3-1-18,-4 1 1,5-2 134,-1 0-129,1-2-5,0 0-1,0-1-5,0 2 6,0 0-1,0-1 1,0-1 0,2-2-1,-1-1 1,2 2-6,-2 0 0,-1 2-28,0 1-6,-5 4-44,-1 2-387,-5 3 465,0-1 0,5-3 0,1-2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32.6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11 298 24687,'-7'-1'2006,"3"0"-1474,10-2-314,-3 2-44,1 0 67,-4 1-101,0 0 28,12-5-146,-2 0-11,22-14-5,-8 2-12,12-8 6,0-1-28,7-2-101,38-19 62,-25 21 0,1 2-191,31-15-380,-1 11-210,-70 51 0,-10-41 0,-8 12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17.38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43 14 28115,'0'-8'79,"0"2"-63,-2 36-10,0-2-6,-3 29-11,2 17-6,0-17-3549,-1 37 3298,2-46-300,-15 39 1,19-70 0,-8 13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59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27995,'-21'91'45,"6"-10"-5699,22-42 5620,3 0 1370,6 0-2103,23 29 325,-23-38 657,9 17 0,-25-45 0,-3-2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35.7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509 139 26620,'-7'-9'1305,"1"1"-6826,6 8 5667,-31-17 1296,13 8-1386,-34-17 832,27 14-880,-21-3 1,-5 1-9,2 4 0,-8-1 0,1 4-6,16 12-11,-12 59 17,37-18 1674,11 29 0,8 4-1730,9-2-1761,8 8 1,2 0 1659,-2-15-540,-4 4 1,-4-4 91,-7-22 605,-11 37 0,3-69 0,-6 4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36.07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95 27174,'-9'4'796,"2"-1"-763,7-3-16,58 0 17,2-10-34,34 1-474,-20-10 435,-22 4-3,-6 0-1111,13 0 1153,-23 6 0,-1 1 0,-25 7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36.3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103 1 27611,'-1'16'695,"0"-4"-662,1-12-5,0 0-28,-43 53 0,30-28-45,-13 19 1,8 2-74,32-14 84,3 6 12,17-26 11,-3-11 28,23-25 11,-23 7 128,15-45-133,-36 32-6,-19-34-17,-5 43-941,-56 8-2868,36 26 3809,-29 19 0,49-15 0,4-4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36.8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0 115 24491,'8'13'1748,"-3"-2"-1709,-5-11 628,18 34-544,-14-23 39,14 24 68,-18-31-51,-2-3-5,-1 0 184,-6-15-352,5-2-12,-2-34-44,15-4-622,22-6-73,-5 31 745,22 28 0,-35 14 0,3 2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37.35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236 11 26749,'5'1'1321,"-1"0"-1102,-4-1-141,0 0-55,-25-9 21,-10 8-38,-7-2-6,1 14 0,20 6-6,1 4 6,2 3 0,3 4-44,0 11 10,7-8-3548,4 18 3542,11-30-223,16 4-56,0-20 319,47-21 0,-47 14 0,24-15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37.74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104 10 25946,'-8'1'790,"3"0"-740,5-1-16,0 0 682,-20 54-817,24-12 73,-14 22 190,42-35-223,-8-26 122,31-28 46,-35 11 83,-13-61-184,-22 48-6,-20-27-11,13 46-897,-33 38-3954,31-12 4862,-22 28 0,41-34 0,4-3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38.1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43 28143,'18'77'-67,"-1"-12"33,-3-49-16,-1-2 0,-4-5 16,-3-1 168,-2-4 102,-2 0-186,-1-6-28,-1-6 1,0-31-23,1 9 0,3-21 0,2 20 0,2 4-6,5 1 6,-5 13-17,3 2-33,-5 10-124,0 1-313,4 5-361,3 9 0,-14-19 0,-1 2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38.5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28 222 27163,'0'2'1131,"0"0"-1125,0-2-12,50-32 1,-28 7-6,32-20-6,-42-9 17,-10 31 5,-11-18-5,1 35 73,-42 27-56,27-4 0,-29 32-17,39-23-6,0 7 17,18-5-11,8-15-11,10 3-6,6-15-128,16-10-141,-9-1 286,25-33 0,-40 27 0,7-16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39.0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46 0 27550,'-6'0'694,"1"0"-621,5 0-68,-15 45-5,11-16 6,-12 39-6,16-28-45,0 0-291,3 11 17,-1-15-1120,3 11-1283,-4-26 1602,1-12-8711,-2-14 8275,0-16 1,0 8-1,0 3 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39.3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28272,'29'19'78,"-4"3"-66,10 32-12,-13-17 0,11 20-6,-17-26-16,-2 1-673,11 48 124,-15-39 571,8 36 0,-18-69 0,0-2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59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 28042,'85'-27'-44,"-16"11"32,-49 23 40,-7 17 6,-17 6-28,-4 0-1,-14 0 6,-8-9-11,7-7-5,-7 1-85,11-10 90,-6-3 0,14-1 0,-4-2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39.56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84 28334,'29'-2'22,"-5"-4"-84,21-3-408,-11-7-4957,-4 0 5427,-5-3 0,-11 10 0,-6 2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41.2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29 524 25253,'-9'8'2274,"2"-3"-2005,7-5-79,-6 1 18,5 0-152,-5 0-6,6-1 0,0 0-50,0-3 0,6-3 6,2-7-6,38-38 0,-13 10 6,29-33-29,-21 22 1,2-1-158,-3 12 1,1 1-928,7-11 0,-1 4 1107,23 0 0,-43 34 0,-9 6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42.10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467 204 26777,'1'-10'1428,"0"2"-1316,-1 8-11,0 0-90,-33-46-6,0 19-5,-23-30 0,9 32-4268,-32 4 4246,30 11 390,-2 19 0,3 10-374,18 12 3,4 42 1,9 11 2,19-5-30,7-10 0,5 12 0,0-13-43,10 5 31,-1-11 0,-2-4-137,-9-23 179,-6 20 0,-2-34 0,-5 15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42.38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56 26889,'-3'-3'1097,"50"5"-1091,-10 0-104,29 1 0,8-2-2431,-23-6 0,-1-2 1748,13 3 0,-3-3 781,18-14 0,-50 11 0,-12 4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42.68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111 1 28126,'-34'61'-45,"1"0"0,4-4 1,15-12-46,40-22-10,27-3 72,-10-11 28,12-2 0,-22-9 386,-2-20-341,-16 6-28,-1-17 16,-18 13-4312,-50-25 4234,21 24 624,-54-16-579,30 46 0,38-21 0,9 9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43.08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1 165 27992,'28'68'39,"-5"-11"-39,-15-46 0,-2-3 11,-3-3 23,-1-3 44,-2-1 85,-1-21-163,0-29-11,0 2-51,19-41 28,-5 53-262,43-19 60,-32 42-612,40 3 0,-66 7 0,8 1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43.7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337 14 27141,'-4'-8'924,"1"2"-857,3 6 28,-77 4-72,42 2-12,-61 4-11,64 2 5,4 0-5,4 3 0,4 0-39,3 12-129,53 30-386,37-24-561,12 12 935,10-42 0,-66-3 0,-9-1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44.18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161 3 27214,'-12'-2'1120,"2"1"-1115,-40 13-5,32-2 0,-38 11-5671,47-3 5609,3 2 1281,59 23-1236,-20-25 5,20 0 1,1-6 28,-13-17 1167,18-38-1172,-56 19-12,-8-27 0,-21 32-348,-64-1 18,47 17-930,-38 3 1260,66 14 0,9-5 0,3-3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44.5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1 106 27740,'10'-4'487,"-3"1"-420,-7 3-33,0 0-6,27 73-39,-16-49 0,21 55 5,-23-68 12,-3-3 100,-2-29-106,-4 5-6,-2-55-5,0 33 0,3-23-11,13 20 10,-4 20-10,13-2-17,-8 21-140,8 2-493,0 2 672,4 3 0,-23-6 0,-6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44.95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64 199 27286,'-11'7'936,"2"-1"-892,9-6-16,0 0-16,84-36-7,-59 20-5,62-29 0,-82 29 11,-5-10-11,-17-1 0,0 0-11,-46 8 0,22 34 11,-14 1-6,27 24 6,16-10 0,3 0 0,6 14 6,6-20-87,38-2 0,13-6-580,5-8 661,14-7 0,-3-2 0,-29-1 0,1-7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00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1 192 27908,'72'-37'-101,"-11"4"12,-38 16 33,-6 1 56,-5-2 162,-16-1 17,-19 0 0,-28 1-151,9 9-5,-2 4-12,30 29-11,7 1 0,8 24 0,6-4 0,7 0 0,1-3-118,24 15 74,-15-31 44,60-12 0,-93-1 0,20-10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45.3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33 38 27723,'-3'-7'672,"1"1"-638,2 6-17,0 0-12,-9-11-5,7 9 0,-7-9-17,6 24 17,1 5-11,0 59-11,2-27-74,6 8 1,3-1-196,0-12 291,20 36 0,-21-62 0,4 7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0:46.0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80 28378,'44'-41'-5,"-1"9"5,-8 25-6,38 8 6,-35 6-11,23 6-4257,-47 6 4189,-5 11 711,-8 4-688,-11-1-2431,-60 16 2487,29-29-6,-47 14-83,68-28 2324,0 1-2117,38-5-57,65 18-61,-32-5 35,7 11 1,-5 4-42,-31-5 34,7 35-5,-32-39 22,-42 31-34,15-34 3487,-48 15-3442,41-29 17,-42 0-73,47-4 0,-27-23 0,50 17 0,-4-17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8:31.4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67 22 27141,'5'-10'873,"-1"2"-766,-4 8-6,0 0-73,2-2-17,-2 2-11,2-2-6,-2 2-5,0 0 11,0 4 6,0 8-6,-5 8 0,-1 10-6,-6 4 0,0 1 6,1 0 0,0-5 0,3-3 0,1-7 0,3-4 0,2-6 6,1-3 5,1-3-5,0-2-6,0-2 11,4 0-5,8 0-1,11 0-5,13 0-95,12 0 0,4 0-90,15 0 98,-13 0 0,-2 0-75,-4 2-107,1 2 185,-22 0-274,-4 1-527,-19-3 885,-4-1 0,0-1 0,0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8:31.9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112 14 26525,'0'-8'1305,"0"2"-1126,0 6 101,0 0-263,-1 2-6,-2 9-11,-1 9 5,-3 13-5,1 11 0,0 8-5,0 4-1,-1 4-5,-1-1 5,-1-2-16,0-6-6,-3 9 11,3-21-11,-2 3-28,6-23-22,2-4-17,-1-5-57,3-3-77,0-2-242,1-2-413,0-2 884,0 0 0,0-1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8:32.2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51 26754,'-3'0'947,"1"0"-874,2 0-124,55-6-10,-26 0-35,43-3-55,-43 0-106,-3 3-158,-6 0-537,-7 2-2134,-6 1 3086,-3 2 0,-3 0 0,-1 1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8:32.8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253 92 27258,'8'-3'852,"-3"0"-774,-5 3 6,0 0-56,2-3-6,0 2-5,0-3 0,-1 2-6,-1-2 0,0-3-5,-1-1 0,-4-1-1,-3 1-5,-6-1 0,-2 0 0,-4 1 0,0 1 0,-3 3 0,-16 2 0,12 7-5,-10 9 5,19 10-12,3 10-10,2 2 11,4 3-6,3-3 6,4-3-17,2-5-51,16 1-94,1-13-309,23-2-2290,-3-11 2772,5-3 0,-19 0 0,-6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8:33.40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125 69 26094,'-3'-1'1288,"0"0"-1120,3 1 224,0 0-297,-29 8-45,18-1-27,-24 8-7,25-3-16,0 3 0,2 1-22,1 0-6,2 0-39,2-1-62,2-2 62,1-2 44,4-2 23,6-4-28,8-2-39,8-2-56,5-1 5,4-6 90,0-1 28,-3-7 168,-5 0 124,-7-2-52,-6 1-27,-6-10-174,-5 4-11,-13-18-28,0 17 0,-13-6-28,3 16-16,-3 6-63,-1 3-167,-3 11-818,0 4 1092,1 10 0,12-8 0,6-2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8:33.9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60 26726,'-2'0'1188,"0"0"-920,2 0-240,0 21-16,0-8-7,0 20-5,0-11-17,0 0-16,0 0-29,1-2 12,1-3 5,1-4 28,0-4 34,-2-3 56,0-4 72,-1 0-33,0-2-95,0-6-6,0-2-5,0-8-6,1-5 6,4-3-6,4-6 0,7-2 0,2-1-6,1 2 6,0 5-6,-1 8 1,-4 8-1,0 5-22,-3 4-17,2 1-22,-2 5-17,2 1-73,-1 4-145,4-2-992,-2-1 1294,3-2 0,-9-3 0,-1-1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8:34.54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88 178 26922,'-9'3'1042,"3"-1"-992,6-2 18,0 0-68,33-8 5,-11 0-5,27-7-5,-19 2 5,-4-1 0,-1 1 5,-6 1 29,-3 1 44,-6 1-22,-4 1-5,-4 1-29,-1 0-11,-1-1-11,-3 1 0,-4 0 6,-7-1-6,-13-1-6,4 5 6,-9 0 0,9 5 0,-2 3-5,0 5 5,1 5 0,0 6-6,-6 13 0,11-8 1,-3 9-1,14-12 1,4-1-7,2-3 12,2 0 0,8-4 0,4 0 6,12-4-6,4-1 0,9-5-6,2-1-50,4-2-123,0-1-3971,25-12 4150,-23 3 0,1-4 0,-30 8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1:02.89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104 20 23584,'-4'-11'1803,"2"2"-1309,1 9-136,0 0 129,1 0-464,-2 0 100,1 0 0,-1 0 835,1 0-958,0 0 5,-2 0-5,-1 2 0,-3 4 0,-1 2 0,-2 9 6,0-3-12,-1 6 12,3-5-12,-1 8 6,2-4 0,0 18 0,4-14-3397,1 44 3402,2-32 1,0 63 0,0-53-6,6 20 0,2 3 0,0-9 0,11 22 0,2 0 0,-4-24-3,4 2 0,0-2-3,-2-15-5,15 27 11,-3-14 0,1-1-81,2-2 0,4 0-26,10 2 57,-14-11 0,2 0-32,10-5 1,-2-6 81,-4-1 1704,15 7 1,1-2-1688,-13-13-9,25 8 1,3 0 69,-4-5 51,24 9 0,1 1-124,-13-5-2,0 3 0,0 0 2,-2 2-5,-11-2 0,11 8 0,-8-5 0,-22-11 0,3 0-845,16 10 0,15 7 0,0 1 0,-13-9 845,-13-7 0,-1-1-321,22 11 1,10 5 0,-11-6 317,-25-13 0,-1 1 3,24 15 0,10 7 0,-9-5 0,-22-11 0,1 1-45,10 8 0,12 8 0,0 0 0,-14-8 45,-14-9 0,-2 0 0,22 16 0,9 8 0,-13-9-11,1 6 5,6 17 1,-4 4 11,-21-11-4,-2 5 1,-4 1 8,-14-4 2814,2 23-2820,-10-4 1,-3 12-630,-6-17 0,-1 4 1,0-1 626,2-5 1,0-1 0,-1 5-93,-4-2 0,-1 6 0,0-3 0,-2-12 89,1-12 0,-2 1 5,-3 33 1,-3 15 0,-1-15-6,2-33 0,-2 0-6,-5 14 1,-5 13 0,0 1 0,2-15 5,1-14 0,-1-2 0,-6 18 0,-2 8 0,4-12 0,-3 10-9,-11 14 1,-2-1 8,4-15 0,-5 5 0,-1-6 0,9-29-3,-2 12 0,0 2 3,1-2 0,-5 18 0,-1 0 0,7-15 0,-9 13 0,-2-1 3079,3-8-3079,6-13 0,0-2 12,-2 4 905,0-1-897,-1 8 0,-4 6-1,3-7 1,0 0-6,-4 10 0,0-1 21,9-17 1,2-3 6,0 1 0,2-3-25,-8 15-9,8-14 1,1-1 8,0 3 0,-9 22-12,7-17-5,-5 15 6,3-4-6,-12 17 0,5-12 0,-6 8 5,4-10 1,13-19 0,-1 5-4,-3 9 1,-1 4-1134,2-5 1,0 4-1,2-5 1131,3-6 0,1-1-38,-12 24 0,4-9 43,13-30-5,-18 32 0,23-51 0,-8 18 0,12-28-5,-7 20 5,7-14-6,-15 57 6,13-39 1674,-2 14 1,1 1-1670,1-16 1,0 13 108,4-32-108,2-8-1,-3 6 1,1-4 5,-7 12-11,8-12-5,-3 6 5,6-11-6,-1 9 6,1-8 0,0 10 0,1-10 6,0 1-6,0-6-420,0-1-152,-1 0 572,-3 0 0,4 0 0,1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01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0 216 28171,'15'0'6,"1"0"-6,9 0 0,5 0 0,8 0-17,8 0-39,39-7 67,-6-7 0,16-7 1,-7 2 10,-6 4 0,2 0-53,-8-1 0,11-4 1,-3 1-1,-16 4-193,25-3 224,-25 6 0,-9 1 0,-27 5 0,10-2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1:13.16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220 22 26844,'0'-3'717,"0"1"-622,0 1 359,0 1-454,-4-2 0,-2 0 0,-3-1 0,-1 1 0,-2-1 33,-3 1-33,1 0 6,-10 3-6,11 0 5,-8 7-5,15 0 0,-7 18 0,5-4-61,-16 56 50,13-39-12,-11 56 23,18-69 0,1 24 0,3-32 0,0 27 0,1-21 6,0 36-6,-1-34 0,3 35 0,0-38-11,19 35 11,-9-38 5,27 30-5,-21-29 0,13 11 0,-5 2 0,-11-11 0,6 11 6,-11-1-6,-3-12 0,1 10 0,-3-16 0,-2 1 0,0 0 0,1 1 0,-1 2 11,0 1 11,5 57-10,-7-20-12,5 25 0,-8-39 0,-3-15 0,0-7 5,-2 5-5,1-9 0,1-1 0,0 0 0,-2-1 0,0 1 0,-13 15 0,5-11-3386,-20 27 3380,18-27 6,-11 16 0,17-21-5,0 18 5,6-17-17,2 34 17,1-27 0,1 13 0,-1-21 0,1 2 3392,0-8-3588,0 10-34,-2-14 230,-7 2 0,14-6 0,-3-1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1:47.9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3746 1 25517,'-3'9'1473,"1"-1"-1361,2-8 688,0 0-766,-2 1 44,-4 4-50,-2 2-16,-3 4 4,-18 21-16,15-16 12,-14 16-12,18-21 11,-2 0 0,-2 1-11,-2 0 11,-9 7 0,5-4-11,-7 4 0,12-5 0,1-2 6,-1 4-6,5-3 11,-4 5-5,6-6-6,-2 2 11,-15 7-5,8-7-6,-12 8 5,0-4-5,9-6 11,-21 17-11,25-18 12,-36 24-12,29-21 0,-49 22 5,45-24-5,-24 10 0,34-14 0,-24 10 0,24-10 0,-20 8 0,22-10 6,-28 9-6,20-6 0,-43 14 0,44-14 0,-28 8 0,36-13 0,-14 4 0,19-6 0,-16 5-6,10-3 1,-16 6 5,6-1-6,-1 1 12,6-3-6,9-3 0,2-1 0,-7-1 0,-9 3 0,6-1 0,-6 1 0,19-3-6,-9 1-106,-17 9 95,3-5-16,-34 14 33,40-14-12,-11 5 12,29-11 12,3 0-12,2-1 39,-1 0-28,0 0-5,-11 1-12,3 1 6,-5 0 0,8 0 22,5-2 135,1 0-157,-2 0-5,-3 0 5,1 0 0,-1 0 5,4 0-5,1 0 0,-2 0-17,-1 0-16,-3 1-29,-7 2 51,3 0 11,-5 0 0,8-1 0,-1-2 0,5 1 0,-3-1 0,5 0-3392,-15 0 3392,6 0 0,-23 1-6,14 0-5,-3 0-45,13 0 62,7-1 22,1 0 2949,-20 10-3089,4-3 68,-16 8 16,12-5-213,3-2 185,8-3 213,3-3 72,7-2-44,4 0 106,5-1-347,-3 0-129,2-1 191,-8 2 145,1-1-117,0 1 16,0-1-22,0 1 191,-1-1-203,0-1-10,0-1 0,0-5-1,1 4 1,-1-11-1,1 7 1,-1-19-17,0 15 5,-11-24 6,4 22 6,-14-16-6,12 18 0,-14-17 0,11 16 5,-30-30-5,10 16 0,-6-4 0,12 12 0,12 12 0,6 3-5,-1 1-1,5 3 1,0 0-40,-11 0 17,0 0 11,-11 2 17,-9 4 0,7-1 6,-7 2 5,11-4-6,13-1-5,1-2-5,10 0 5,0 0-6,0 2 6,0 0 0,-1 3 6,-8 17-6,4-10 0,-12 26 0,10-18 0,-11 33 0,10-25 0,-12 29 0,12-41 5,-3 9-5,9-24 6,2 1-6,0-2 0,-1 1 0,1 0 0,-4 7 0,2-4 0,-2 5 0,3-5 50,0 1-33,1-4 0,0 1 0,0-2-17,-1 0 5,0 0-5,-4 0-5,0 0-3398,-22 0 3403,11 0-6,-15 0 6,15 2 0,4-1 0,2 1 0,-2 1-6,2-2 3382,-18 8-3382,-38 5-5,-8 2 5,-19 6 6,32-8 0,18-2 0,9 0 0,10-6 0,-4 5-5,0 0 5,10-3-6,-20 10 6,20-10 0,-29 12 0,28-13 0,-13 6 0,23-9 0,-22 12 0,12-6-22,-49 25 22,42-23 0,-20 11 5,38-20 29,3-1-34,5-2 11,0 0-11,-2 0-6,-2 2 6,-1 0 0,-3 2 0,4-1 0,0-2 0,4 0-11,0-1 17,-2 0-6,0 1 0,-5 0 0,1 1 0,-4 2 0,-4 0 0,3 1 0,-4-1 5,10-2-5,0-1 0,3 0 0,-11 3-3392,1 0 3392,-9 3 0,1-1 12,9-2 21,-1 0-22,11-3-5,1-1-6,-1 0 3386,-1 1-3391,-3 0-1,-2 3 6,0-1 0,-2 2 0,3-3 0,3 0 6,1-2-29,2 0-89,-2 0-862,-3 3 974,-3-1 0,2 2 0,1-2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1:24.42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335 5 26301,'8'0'1176,"-1"0"-846,-7-1-117,0 0-129,0 0 146,0 0-230,-1 1 5,-8 0-5,-3 0 6,-10 0-6,-1 0 0,-16 6-6,9-1-16,-27 14 16,31-9 1,-10 6-1,25-9-5,4-1 0,4-1-23,4 6 34,3-3-11,9 6-17,8 0-6,8 7 1,-1-4-51,13 9 16,-13-11 29,12 4-112,12 16 140,-30-17 11,14 16 5,-35-21 7,-1 6 27,-18 6-34,5-4 7,-16 2 116,-14-10-27,15-6 39,-45 0-123,40-9 17,-45-15-29,52 7-94,-15-10-68,36 15-437,3-1-8810,2 1 9404,1-2 0,0 3 0,1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1:25.32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38 40 27034,'0'-13'1160,"0"2"-1043,0 4-106,0 6 6,0-6 39,0 7 6,0 0-62,0 11-6,0 11 6,0 46-9,0-10 1,0 4-3,0-12 0,0 0 2,0 9 1,0 0-59,0 29 39,0-38-17,0 19-50,0-37-11,-1-12-796,-8 7-302,3-18 1204,-7 1 0,9-9 0,0-1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1:25.96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60 26738,'-6'-3'890,"1"1"-772,5 2-79,0 0-11,51-2-17,-17 2 0,46-5 6,-29 1-17,18-7 6,-21 2 5,6-2-11,-31 5 17,-9 3 33,-6 0-11,-5 2 62,-3 1-95,-5 0-1,-5 2 12,-14 13-17,4 0 0,-8 13 6,8-2-6,-2 17 0,9-9-45,3 25 45,19-35 11,7 7-11,11-26-73,18-7-50,-9-7 5,17-16 118,-27 2 174,0-39-157,-23 34-40,-60-30 12,24 46-179,-52 13 11,58 12 179,-10 33 0,26-31 0,-1 12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1:26.4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70 27438,'-4'6'588,"2"-1"-493,2-5-529,-2 61 446,1-35 147,3 54-159,0-60 5,4 5-16,-4-17 24,-1 0-13,-1-7-3232,-4-36 3237,1 11-190,-3-45 196,5 34 23,0-8-23,1 21-17,12-2 6,1 11 6,25-5-6,-10 11 3076,37-3-3221,-39 6 277,45-1 1,-58 4-1,18 1 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1:26.96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238 0 20136,'10'9'2335,"-3"-3"-12,-25-6-2284,-13 6-27,-4 2-7,-5 8-2229,6 14 2224,9-2 996,-20 41-1036,31-38 1265,1 19-1191,57-71-29,-15 7 7,23-30-7,-35 15 29,6-13-23,-11 21 3381,2-7-3386,-13 26-1,-1 25-5,0-8-28,1 37-67,3-33-840,15 9-4162,1-23 5097,12-3 0,-18-2 0,-3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1:27.5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389 23 26642,'3'-12'1613,"-1"2"-1562,-2 10-23,0 0-23,-58 8-5,34 0 0,-45 11 0,48 1-22,-4 16-45,8-7-236,1 17 113,12-24 195,31 0 12,-10-20 252,44-45-207,-41 18 44,15-36-84,-31 45-16,0 0 5,-4 12-11,0 3 11,0 1 51,0 38-34,-1 17-25,-1 6 0,0 3 2,-2 24-5,-9-7 0,-3-6 0,1-25 6,-30 35-6,22-72-101,-54-3 51,40-11-798,-42-32 0,73 46 0,-2-14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1:28.06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7 225 25735,'4'-5'1434,"-1"1"-1177,-3 4-128,51-27-56,-25 12 67,50-30-39,-49 27 84,5-11-45,-21 10-56,-2-5-79,-13 10 1,-31-1-6,10 11 0,-22-1 5,23 8 7,-1 5-12,3 9 5,-12 49-5,19-27-5,1 51 16,25-67 0,30 10-11,-4-30-370,17-14 1,0-6-3703,-10 1 4072,35-23 0,-71 28 0,-4 3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1:29.34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278 1 25489,'-8'7'2150,"2"-1"-1971,2-6-179,-4 3 0,-6 0-11,-3 5-67,-17 5 55,7-4 23,-20 6 0,22-8 0,-3 1 6,11-4-107,11 5 112,6-3 113,45 11-124,-10-7-56,54 24 50,-56-18 34,16 41-11,-43-35 16,-14 23-21,-4-31 172,-62 11-133,39-18 38,-44 6-61,57-13 40,-6-4-164,18 0-167,-2-3 263,0-1 0,13 6 0,-3 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02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230 200 26670,'-3'-2'1104,"0"0"-908,-6-5-56,3 3-28,-15-7-79,7 7 1,-6 1-12,3 2-11,-2 1-5,-31 27-12,26-10-10,-20 22-164,44-2 141,23-21 11,4 8-1428,63-61 1227,-49 14 229,-2-42 0,-9-5 0,-18 33 0,-7-57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1:30.03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254 40 26390,'2'-2'1333,"0"0"-1187,-2 2-17,0 0 11,-4-10-112,-1 6 0,-15-9-17,0 9-11,-9 1 5,-28 2-5,27 1 0,-20 1 0,38 1-5,5 2-6,2 0-17,3 6 28,1-2 0,8 7 5,5-5-5,9 1 0,5 0-117,28 6 55,-19-3-274,24 27 336,-44-22 22,3 28-3397,-19-30 3437,-9 14 39,-9-12 128,-58 11-223,38-15 16,-38 2-22,64-17-381,-5-3-162,15-3 1391,-2-6 0,5 6 0,0-2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1:30.41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34 5 27398,'0'-3'762,"0"1"-661,0 2-96,-6 8 1,-2 37 0,1 11-6,1 14-23,6-11-447,0 14-29,-1-34-2133,-1 21 2632,0-46 0,0-10 0,3-5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1:30.9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147 22 27197,'-8'-8'817,"1"1"-733,7 7-11,0 0-56,22-3-11,-3 2-6,21-2 5,-9 3-5,3 0-5,-2 3-23,12 8-6,-14 1-72,29 44 111,-35-11 1,11 21-1,-28-21 18,-5 20-6,-5-31 5,-6 21 34,-7-40-22,-6-4-23,-4 1 0,-47 4-11,22-6 0,-33 4-6,37-10-27,-11-1-90,18-3-101,-4-7-1120,25-4 1344,7-9 0,7 9 0,3 1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1:33.54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280 28 24783,'0'-8'1899,"0"1"-1479,0 7-163,0 0-22,0-2 320,0 0-477,0 0-22,0 1-17,0 1 12,0-1-29,0 0-5,0 0 0,0 0 0,0 0-6,0 1-17,0 4 6,-3 13 0,-3 14 0,-4 17 0,-4 12 0,-2 5 0,-2 4-3392,-6 16 3389,5-19 1,-1 0-1141,-1-15 0,0-5 1138,-3 11-21,-1-7 1,3-2-591,6-9 236,-1 1 1,13-25 0,4-16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2:08.5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64 26211,'6'-1'1221,"-1"-1"-1092,-5 2-40,0-1 7,0 0 32,0 0 124,1-1-173,-1 2 61,1-1-140,-1-1 0,0 1 5,1-6-5,0 3 0,1-4 12,0 1-7,0 2 1,0-1-1,-2 1 12,1 2-11,-1-1-6,0 2 0,0 1 0,0 1-17,0 10 17,0 36-11,0 8-12,0 25 18,0-28-6,0 7 5,0-32-5,-1 9-51,0-16 62,-1-11 0,1 3 0,1-10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2:09.4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60 62 24906,'0'-2'2890,"0"0"-2700,0 2 18,0-4-152,0 2 50,0-5-100,0 4-1,0-4 1,0 3-1,0-4-5,0 4 23,0-1-18,0 3-5,0 1 6,0-1 0,0-1-6,0 1-23,0-1 23,0 14 0,-2 3 6,-1 12-6,-8 44 0,5-33 5,-6 46-5,10-60-39,-1 16 17,3-31-275,-1 5-145,-2-13 442,-4 1 0,3-1 0,-1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2:09.9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66 25909,'4'-13'1747,"-1"2"-1489,-3 11 184,0 0-442,4-1 22,38 1-22,-5-1 6,38 1-12,-19-5 1,-1-1-34,11 1-3398,29-10 3358,-69 10-117,-14 2-929,-9 2 1125,-13 1 0,-3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2:10.5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62 11 25690,'8'-6'1792,"-3"1"-1640,-5 5 10,0 0-28,-2 6-55,-2 4 10,-9 36-66,4 0-23,-2 11 0,5-15 11,1-4-11,2-16-39,-2 11-107,3-26 146,-5-8 0,5-1 0,-3-7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2:11.3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76 66 26407,'2'-14'1428,"0"2"-1137,-2 12-207,0 0 12,17-7-96,-1 2 5,18-6-10,27 2-12,-23 5-6,20 0-27,-39 4-23,-3 4 56,-6 2 17,-3 4-11,-2 12 11,-5-7 0,-17 16 0,-1-14 11,-44 20-11,28-19 12,-30 14-1,47-23 50,-4 1-21,21-9 21,14-1-66,2-3-85,68 0 34,-42 8 45,32 2 5,-57 10 6,-8 20 0,-6-15 11,-1 26-5,-6-27 67,-28 28-45,10-29 39,-65 23-28,24-31-16,-9 1-1,25-9-5,34-4 0,2-5-23,5-2-50,0-17-6,3 10-786,-19-7 0,28 17 0,-10 2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4:10.3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1 187 26351,'0'-10'1327,"0"3"-823,2 0-392,6-9-112,-1 4 6,1-4-6,-4 12 0,-1-1 0,3-3 6,-3 4-23,1-2 6,-3 5-6,-1 33 17,0-17 5,0 26-5,-1-24-5,1-8 5,-1 0-6,1-6 1,0-3-1,1 1 0,9-1 6,8-8-67,17-8-492,24-22 559,-11 4 0,0-1 0,7-4 0,9-9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02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27690,'0'8'666,"0"-2"-660,0 43-1,1-25-33,12 67-39,-4-54-90,10 24-207,-8-23-484,9 32 0,-16-52 0,6 16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4:11.4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98 26878,'-6'6'1142,"2"-1"-912,4-5-202,2-4-6,0 2 0,4-7-10,-2 4-12,-1-1 0,0 3 0,-2 3-6,0 0 6,-1 2 0,0 5 0,0 5 6,0 6-6,-2 9 0,-1-6 0,0 2 0,0-12 0,3-4 0,13-7-6,10-10-22,21-13-62,11-11-94,11-10 184,6-14 0,-24 19 0,-78 71 0,9-15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4:13.9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1 150 23506,'1'-12'2778,"0"2"-2442,-1 10 252,0 0-314,1-1-167,-1 0 190,2-1-275,-2 1-11,1 0 129,-1 1-140,1 0 17,0 1 11,1 16-22,-1-2-6,-1 14 0,0-6 0,0 7 0,0-12 0,0 4 0,0-17 0,0 0 0,0-4 61,14 0-44,2-8-17,16-5-205,20-21 1,8-8 204,-3 4 0,0 1 0,3-3 0,-3 2 0,17-9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4:54.90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78 27163,'0'-6'762,"0"1"-656,0-7-44,0 6-6,0-10 95,2 1-140,-2 9-5,2-5-6,-2 11-17,0 0 17,1 18 6,1 3-1,2 21-10,3 41-7,-2-29-24,0-1 0,0-2-9,-1-16-347,5 21-95,-6-41 487,1 7 0,-4-19 0,0 1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4:55.4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42 26721,'-2'0'1237,"0"0"-1035,2 0-196,9 0 5,2 0 17,11 0-11,24 0-17,-2-2-12,21-1-10,-10-3-73,22-3 22,-21 2-168,21-2-5,-45 6-348,-4 0-1865,-21 3 2459,-6 0 0,-1 0 0,0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4:56.0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16 26435,'-3'-3'1059,"1"1"-1009,2 2-44,0 0 16,55-1-16,-22 1-9,17 2 0,2 0 3,-2 1-606,16 3 606,-23-4-3081,5-2 3092,-14 0-897,11-6 287,-29 2 599,4-5 0,-18 6 0,-1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4:56.7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95 26206,'-5'-2'1411,"1"0"-1350,4 2 1,-1-2-40,0 1-5,0 1 0,0 24-17,1-6 0,0 17 0,0-14 0,0 6-34,0-6 12,0 1-17,2-8 39,-2-7-17,3-1 17,-2-4-6,1-1-22,0-1 28,0-8 0,1-2 34,2-10-34,4-15 0,0 4-6,3-12-22,1 10 12,1 1-12,9-5 0,-6 14-73,14 9 101,-15 25 0,3 15 45,0 37-40,-8-23 12,10 21-17,-10-36 6,0-5-6,-1-2-275,4-3-246,-6-8-327,3-5 0,-9 1 0,0-3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4:57.22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24 26738,'0'-13'1293,"0"2"-1293,0 11 34,0 0-23,0 35-5,4 15-6,3 17-14,6-4 0,4-2-48,0-6-302,3 7 0,-1-6-179,-9-29-9288,3 13 9339,-12-37 1,-1-1 0,0-2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4:57.47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11 28194,'98'-3'-62,"-21"0"-22,-2 3-90,-26 0-72,-4 0-101,-7 0-219,-7-1 566,0-3 0,-30 6 0,-4-2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4:58.0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26 117 25427,'-14'8'1798,"3"-3"-1535,11-5-207,0 3 45,2-3 134,37-2-235,-8-5-123,66-18 28,-54 9 16,26-20 124,-54 24 140,-33-10-90,-11 18-33,-17-4-18,12 11 46,-9 25-79,20-10-16,-16 41 5,32-34-3398,1 20 3364,14-27 6,17 1 28,28-17 0,4-5 0,-11 6 0,51-11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4:58.56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60 28104,'-11'-37'22,"2"14"1,9 44-12,0 8 6,0 5 0,0 4-17,0 4 11,0 1-11,0 14 0,0 3-6,0 5-5,2 12 0,0-3-68,1-28 79,5 29 0,-5-60 0,1 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02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27404,'0'-7'414,"0"2"-397,0 5 0,0 0-17,11 46 6,5-10-34,1 21-252,-2-27-168,-12-25-3966,-3-2 4414,0-8 0,0 4 0,0-5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5:11.17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66 0 27034,'-3'5'73,"-1"-2"45,-3 2-40,1-1-11,-2 0-5,3-1-12,-1 1-27,2-2 38,-5 3-44,6-2 6,-4 1 16,5-3 17,1 1 56,0-2-118,1 1 96,35-1-51,-15 0-28,28 0-11,-12-1 17,22 0-17,-15-1 0,13 2 0,-29 0 11,19-2-11,-7 2 0,13-3 0,20 2 0,-25-1 0,42 1-28,-48 1 33,14 0 1,1 0-11,-7 0-7,7 0 1,-1 0 11,-16 2-28,13 1 0,2 0 23,-3 1 5,12-1 0,-1-1 5,-15-1-3408,49-1 3403,-58 0-3,14 0 1,0 0 2,-12 0 0,34 0-12,-26 0-32,-4 0 27,8 0-62,2 0 1,-2 0 5,-5 0 3,13 1 0,-3 2 42,-24 1-129,38 3 163,-39-2 3403,66-1-3544,-24 0-554,15-1 689,-24 1 20,-9-2 0,-1 0-20,3 1-31,15 0 0,-2 0 31,-25 0-28,33 2 28,-44-4 179,49 1-140,-41-2 12,48-2-51,-53 1-1506,44-2-5726,-52 1 7232,18 1 0,-44 1 0,-3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5:14.05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9 20369,'2'-5'5069,"0"1"-4716,-2 4 1204,0 0-1518,8 5-16,-3-2-23,7 4 33,-4-3-16,2-2 28,1 0 67,10-1 5,55-1-105,-28 0-12,40 0 0,-47 0-3387,20 0 3387,-14 0-11,40 0-11,-35 0 22,23 0 33,4 0-33,-19 0-14,-8 1 0,-1 0 14,-5 1-5,29 2-1,-47-2 6,50 3-6,-44-2 3387,40 3-3381,-53-3 0,22 1 0,-21-3 0,51 1 0,-42 0-28,30 1 28,-40 0-17,21 0 17,-17-1-11,39 0-6,-39-2-89,40 0 89,-36 0-95,51 0 112,-46 0 28,51-3-28,-42 0 6,5 0-6,-14 1 0,-16 2 0,-1 0 0,3-1-62,18-5 29,-16 1-107,12-2-241,-24 4-6195,-3 1 6576,-2 1 0,-3 1 0,-2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5:21.848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0 24575,'0'0'0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5:59.5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20 614 22347,'-7'17'1965,"1"-3"-1030,6-14-391,0 1 67,0 0-264,0 2 487,-2 10-772,0-2-51,0 2-11,1-6 0,1-6 34,0 0-18,0 1 29,0-1 162,0 0-179,0-4-11,5-7 62,27-40-57,-5 9-11,23-34-5,-17 20-65,0-1 0,0-2-103,6-14-186,-3 5 1,-3 3-2033,-9 12 2380,3-10 0,-19 42 0,-3 5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6:00.4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10 26967,'2'-5'801,"0"1"-762,4 86-39,-1-37-927,1 11 0,0 2 855,3-5 516,0-2-864,-2 11 360,-3-7-310,-1 2-610,-5-17 980,-4-16 0,2-12 0,-2-7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6:00.9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57 26726,'-4'-5'639,"1"1"-594,57-13-23,-16 10 0,48-13-64,-29 17 0,-4 4 9,3 4 10,-6 14 1,-9 6 33,-29 2-5,-13 31 16,-10-38-5,-11 3 5,-24-1-5,17-11-17,-18 5-56,12-13-151,14-2-2605,-6-16 2812,21 6 0,2-8 0,4 12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6:01.4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18 156 22772,'11'11'1658,"-2"-2"-6983,-9-9 5600,61-25 1050,-37 12-882,44-19 291,-55 11-415,-7 6 914,-2-9-1138,-7 11-39,-4-2 0,-3 7 3379,-19 1-3407,10 4 513,-32 12-463,28 2-22,-26 34-50,34-17-62,8 52-6,20-49-313,28 25 140,-11-45-613,43-1 0,-60-8 0,16-2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6:01.86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76 24794,'0'6'1759,"0"-2"-1625,0-4-50,0 0-67,6 56-11,-2-31 38,2 35 152,-4-49 51,-2-9 234,0-5-346,0-6-57,0-8-61,0-5-11,5-21-1,1 11-5,5-12-11,4 15-11,-3 9-85,2 5-72,-4 11-986,12 3-3378,-3 6 4543,9 1 0,-16 0 0,-3-1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6:02.11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0 26407,'-1'67'-73,"0"-8"0,1-52 1,0 1-1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6:02.3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24335,'18'2'0,"-3"0"0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02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0 27359,'-4'11'-738,"0"-3"1,4-7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6:02.7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36 1 24643,'-14'10'1955,"4"-1"-1748,10-9-50,0 0-2621,-5 52 2498,4-17-17,-4 47 551,5-30-551,2 1-12,2 11-5,1-21-45,-1 12-83,-2-35-91,-2-1-929,0-15 1634,-1-3 1,2-1-1,-1 0 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6:03.07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1 27062,'57'3'17,"-1"0"0,37 4-112,-75 5 67,-4 1 22,-5 2-16,-4 8-197,-3 1 29,-8 6 184,-29-2-430,-13-8-412,-35-5 0,40-10 0,0-3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6:03.6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1 26727,'-5'54'13,"0"0"0,-1 12 0,3-3-7,3 7-6,2 20-4799,1-14 4766,1-25 1349,-1 38-1305,-2-60 1,-1 14 901,0-42-1165,14-61 33,-3 26-83,13-31 0,4-1 274,-5 24-51,23-27 79,-34 70 23,10 93-23,-13-48 39,5 24 0,-2-6 0,-6-39 0,6 11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6:04.15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204 20 27572,'-82'-19'185,"7"23"-185,57 26 0,0 12 5,11-12-10,4 6-6,4-12-23,7 1 17,6-15-123,25-4-313,3-4-395,34-13 0,-82 20 0,-4-6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6:04.6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83 27813,'-1'76'58,"3"-22"1,1-5-59,0-19 0,5 23 12,-6-48 21,0-3 96,1-13-123,2-5-6,1-16-6,1-3-33,4-23 16,-2 11 12,10-32 11,-10 48-11,15-8 11,-13 35-45,32 15-100,-22-6-869,37 8-8817,-26-12 8354,14-2 0,-28 1 0,-5-1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6:05.1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252 0 27034,'11'4'734,"-2"-1"-644,-9-3-90,-48 12 0,25-3-4246,-62 28 4246,55-16 831,-22 23-876,36-23-134,-2 15 134,19-22 225,40 4-119,-17-16 174,37-11-134,-40-1 95,18-33-185,-24 24-5,7-14-6,-19 26-22,-1 5 3414,-1 1-3392,14 16-28,-3-5-9803,61 25 9698,-37-22 0,25 5 0,-47-17 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6:05.55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 29 26273,'-1'-8'1601,"0"1"-1343,-1 1-174,2 4-28,-3-3-17,2 5-22,-2 0-17,1 0 0,0 8-3,0 41 0,1 12 3,-1 1-20,1 21 1,0 0-42,5-21-35,0 15-480,10-12 200,-7-28-472,5 15 0,-9-43 0,0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6:06.1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299 15 26200,'2'-8'1350,"-1"3"-1166,-1 5 96,0 0-274,-62-2-6,34 5 6,-66 6-40,68-1-72,-9 3-1,27-5 34,3-3 29,4 0 4,0 5 1,6-1 22,13 10-3358,2-4 3342,24 13-281,-3 1 6,7 38 336,-21-28 627,-44 33-414,-4-55 78,-40 9-246,30-21-73,-29-28 0,38 19 0,-11-20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6:42.4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0 258 27482,'0'-4'504,"0"-1"-481,0 3 89,1-4-73,0 4-5,0-1 33,0 3-90,0 0 57,-1 27-34,0-6 0,0 22 0,0-15 6,0 1-6,0-12 0,0-2 16,11-12-4,5-15-12,19-9-34,8-17-131,3-6 0,5-4-423,-12 11 0,1-1 331,17-17 0,-4 3 0,-10 9 0,-13 13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6:44.2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0 187 26833,'3'0'851,"-1"0"-582,-2 0-241,0-2 140,2 0-129,-1-2 28,2 0-50,-2 2-6,1-1 0,0-2-11,0 4 0,-1-2 6,0 3-34,-1 0 34,0 6-1,0 3-5,0 8 6,0 19-6,0-13 0,0 11 5,0-19-5,0-3 0,1-1-11,12-3-305,52-31 1,35-28 0,-10 5-170,-30 19 0,0-1 1,28-15-1,11-7 1,-24 12-1,-31 12 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03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245 1 27415,'6'0'409,"-2"0"-331,-4 0 12,0 0-62,-25 6-11,8 1 5,-53 20-22,36-11 6,-31 15-17,43-20-34,0 2-62,31-5 107,5-4-100,30 3 4,-13-2-21,11 2-3482,-12 3 3537,-10-2 34,-4 21 594,-36 2-443,7-1 84,-29 1-207,28-25-297,-22 1 3264,23-12-4160,-7-2 1193,14-5 0,3 4 0,2 2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6:46.32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0 312 26536,'11'-7'1176,"-2"1"-991,-9 6 0,0 0-79,0-4-95,0 2-11,1-3 0,0 3 0,1-1 6,-1-1-1,1 1-5,0-1 6,1 1-6,-2-1-11,2 2 11,-2 1 0,0 1 5,2 21-5,-1-7 0,2 16 0,-1-8 0,0-12 12,2 3-7,5-13 12,7-7 0,13-9-51,44-36 1,11-7-71,-36 28 0,0 0-747,11-9 1,6-5-1,-8 9 851,14 4 0,-35 16 0,-16 9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6:47.59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0 183 26396,'2'-11'1070,"0"2"-914,-2 9 270,0 0-415,1-1-5,1 1 5,0 3-11,0 3 11,0 4-5,-1 2 11,0 26-12,-1-11-3386,0 38 3381,0-40 0,2 10-22,11-38-510,47-44 0,14-15-1070,-31 29 0,2-1 1407,13-13 1,7-6-1,-11 11 1,-2 5 0,-16 12-1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6:49.70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1 282 27869,'1'-11'22,"1"1"101,1 1-44,1 3 5,-2-2-39,0 3-6,-2 2-17,1 0 1,-1 1-7,0 1-16,0 9 0,0 10 0,0 1 0,0 7 0,0-10 6,1 11-6,0-14-6,4 9-5,-1-18 6,20-3-7,-7-10-38,63-45 28,-38 19-9,-1 0 0,-1 0-131,1-1 162,-4-5 0,-1 0 0,-6 10 0,20-30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56:51.99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1 266 26502,'0'-6'644,"0"1"-548,0 5-52,0 0-4278,2-25 4239,0 16 922,2-21-619,0 22-252,-3 3-17,1-1-33,-2 4 16,0-1 3387,0 3-3308,1-2-68,0 5-10,3 41-18,-3-18 35,8 63-29,-4-59 0,3 19-11,-4-39 95,48-36-134,-17 0 39,19-24 0,14-16 0,-12 9 0,-4 2 0,10-13 0,-1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03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10 27197,'-2'-5'795,"0"0"-700,2 5 6,0 0-90,-1 38-11,3-14 6,3 34-6,11-2 0,1-11-681,4 16 664,-6-17-33,-2-2-40,-1-2 112,-2-3-364,-1 7 191,-5-16-4268,0 8 4419,-4-25 0,0 0 0,0-11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17.73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11 26603,'-9'-6'1193,"2"2"-1131,7 4-23,0 0 45,22 0-73,-5 3-11,23 2-174,12 4-391,5-2-51,6-2-975,-11-1 1591,-17-4 0,-18 1 0,-5-1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04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11 27230,'10'-5'874,"-2"0"-829,-8 5-23,-14-1 1,-2 1-12,-9 0-11,3 5-6,-14 16 1,15-3-96,-32 34 101,36-30-39,-16 26 39,28-35 5,23 15-122,10-18-1,11 3 0,-4-6-1763,19-4 1881,-25-1 0,14-1 0,-35-1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05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5 294 28138,'-3'0'33,"2"0"1,1 0-12,1-1-5,7 0-6,45-13-5,-5 1-1705,-1 1 0,5-3 1705,43-11-6,-34 10 0,3 0-786,5-1 1,1 0 785,-2 0 0,0 2-888,1 0 0,-3 2 815,25-6-756,-10 3 1,-3-1 828,-12-5 0,15 11 0,-86 14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06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65 25752,'6'0'1232,"-2"0"-806,-4 0-34,0 0-275,3-13 113,-10 0-202,1-4 11,-12 3 0,2 8 40,-37 5-74,26 7-10,-34 46-1,49-19-39,-4 59 23,17-57-281,19 28 79,3-46 224,30 4 0,-30-19 0,6-1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07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134 15 27130,'-5'-1'632,"2"0"-424,3 1-175,0 0-22,-16-3 12,3 2-6,-11 2-12,-8 25-5,18-7-246,-11 42 100,23-40 57,5 16 66,24-31 1,-9-4-6,14-6 5,-15-4-10,-2-6 10,-2 0 23,-3-3 213,-1-9 258,-3-19-466,-2 20 1,2-4-6,-4 38-347,14 23-191,-5-10-3164,7 12 3702,-5-22 0,-6-6 0,-1-3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07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13 147 27757,'-5'-2'151,"0"0"-67,5 2-84,-2 44-566,13-17 270,-10 23 111,13-34-34,-10-14-5,-2-2 521,0-10-78,-1 1 369,9-56-510,-3 35 68,22-38-118,-15 58-23,13 4 6,-11 18-11,1 3 0,2 0 0,3 7-16,-6-8-52,0 5-4,-10-10 38,-3-1 40,-2-5 44,-1 0-50,0-14 67,10-26-50,-2 4 28,14-31-28,-9 34-6,17 1 6,-15 30-359,31 51-291,-30-23-2156,15 27 2789,-24-47 0,-3-5 0,-2-2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08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39 175 27617,'4'-9'196,"0"2"-90,-4 7 12,0 0-174,33-12 11,-20 3 0,26-10-16,-28 1 61,-5-3 89,-2-6-5,-9 7 95,-29-4-167,13 16 27,-35 35-28,42 12-11,-7 20 0,19-13 0,8-18-22,11 0 10,3-12-9819,54-15 9315,-38-10 0,21-5 1,-45 6-1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08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3 111 27426,'2'-7'566,"0"2"-516,-2 5-27,0 0-12,-3 50-11,3-32 0,-3 39 0,3-47-28,3 2 28,-3-7 0,3 0-22,-3-5 22,0 0 39,0-17-6,0 5 23,0-29-39,5-10-3414,14-2 3385,-5 10-89,18 20 101,-19 23-6,8 0-184,-3 0-364,5 0 554,18-7 0,-20 5 0,4-5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09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33 28244,'-9'-6'118,"1"2"-118,-9 4 5,1 0-5,-1 3 0,-2 1-5,-8 7 5,7 1-17,-9 12-17,13 3 17,2 0-72,21 10 89,3-25-17,35-10 23,-17-22 5,10-10 11,-18 1 6,-7 6 23,3-8-40,-6 10-11,3-3 0,-8 21 5,8 24-10,-7-5-18,26 21-27,-16-27-387,27-7-991,-21-12 1428,8-7 0,-18 7 0,-4 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16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15 23439,'-6'0'3601,"2"0"-3338,4 0 633,0 0-907,5 0 11,3 0 22,16 0-5,-2 0-11,11 0-6,-3-1-28,21-2-6,-12 0 12,14 1 11,-2 1-1,-19 1-116,2 0-908,-25 0 1036,-12-2 0,2 1 0,-1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17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 19 23276,'-1'-4'3697,"0"2"-3378,1 2 510,0 0-807,5 0-5,0 0 17,7 1 22,11-1-56,-1 1 5,12-1-5,-5 0-5,2-2-12,2 0-17,-2-1-78,11 0 45,-13 2-235,11 0 10,-22 1 292,-2-1 0,-11 1 0,-3-1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18.42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275 1 25634,'8'0'1540,"-2"0"-1321,-6 0 335,0 0-442,9 0-39,-7 0-28,7 0 0,-9 0-29,-9 0-16,0 0 0,-61 4 0,35 2-3,-15 9 1,1 7-21,18 11 12,-11 12-17,31-14-5,9 4 27,5-19-22,22 9-84,28-42 134,-15 5-5,12-19 39,-36 2-33,-3 7 66,3-19-72,-8 24-34,5 10 23,-6 19 5,10 39-5,-7-23-6,7 21 0,-8-33 0,23 3-23,-12-13 23,65-15 0,-59 5 0,34-12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19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25478,'1'-1'890,"0"0"-532,0 1-22,0 0-67,-1 0 129,1 0-325,1 0-73,1-1 5,2-2-5,2-1 0,2 0 0,0 0 140,14-6-112,-10 5 45,31-3-62,-25 7 12,18 1-12,-15 0 39,29-3-22,-23 0 23,51-11-51,-51 6 0,36-7 0,-33 10 0,36 0 0,-41 3-90,15-2-386,-41-1 476,-10-10 0,5 8 0,-5-4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40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401 0 28104,'7'2'6,"1"1"5,2 2-11,0 0 5,7 0 12,-1 0-17,8 2 0,0-1 6,2 2-6,4 2 0,23 14 0,-19-6 0,16 10-6,-23-1 6,-7-3-5,12 31 10,-15-23-8,0 18 1,-3 0-4,-5-11 6,-1 12 0,-3 0 0,-8-14 0,-3 14 0,-4-23 50,-24 18-50,15-22 0,-30 29 0,30-38 6,-26 16-6,25-22-6,-33 14 18,-2-11 4,8 1-4,-4-5 4,15-7-4,15 0 4,-11-1-10,15 0-6,-11-3 0,6 0 0,-20-6 6,17 3-6,-6-4 5,11 3 1,-4-6-6,7 3 0,-3-3 5,9 3 1,-10-12-6,8 6 0,-11-11 0,10 12 11,-2-4-5,9 10-6,0 0-11,7 8-6,0 0-795,4-2 812,6 0 0,-4-1 0,3 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41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29 27443,'10'-6'790,"-2"2"-723,2-3-33,-7 4-23,7-5-17,-9 8 1,-1 0 16,-6 0 0,-3 0-5,-36 3-12,9-1-5,-34 8 11,41-6 0,-12 9 5,32-8-5,-3 2 6,9-5-6,3-2 0,0 1 0,-1 3 0,1 1 0,-3 11 0,3 3 0,-2 19 0,4-13 6,3 7-6,2-17-6,26 17 6,-19-16-314,22 16-1662,-30-27 1976,2 3 0,-8-8 0,0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49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 49 25382,'1'-6'1848,"0"2"-1612,-1 4-68,1-2 11,-1 1 235,1-1-369,-1 1 11,0-2-39,0 0-6,-3-1-5,0 1 5,-4-1-11,2 0 5,1 0 1,1 1 0,3 1 5,-2 1-28,2 0 17,-1 0 6,1 8-1,0-3 12,-4 21-17,3-6 6,-10 68-12,6-34 6,-3 29-11,7-48 11,1-17-11,0-6-12,0-1-5,0-5 28,28-7 0,-21 0 0,22-3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2:51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646 25 27914,'-37'13'11,"2"-1"0,12 1-11,-3-1 11,-4-1-11,-20 5-11,9-5-28,-14 3-342,-20 5 219,29-8 61,-24 5 56,39-10 45,2-2 0,4-2 22,2-1 286,-1-2-179,11-4 39,2-9-101,10-1-27,19-31-57,-8 25-6,40-23 18,-28 35 5,24-1 0,-28 10-23,19 18 29,-17-2 22,17 19 0,2 2-28,-8-7 0,34 27 0,-40-46 22,51-1-22,-37-5-17,15-7 1,-1-4 16,-22-3 11,17-7-11,-34 7 0,-5 3 11,6-4-5,-4 2 16,4-2 1,-6 2 21,-3 0-3396,0-1 3396,-4 0-435,-4-13 391,-3 11 5,-15-21-33,2 19 6,-6-8-57,4 11-38,4 4 117,-30-1 0,30 3 0,-21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3:08.4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3:21.5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05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400 169 27158,'0'-3'879,"0"0"-655,-3-7-213,-5 7-5,-1-7-1,-30 16-5,19 1 0,-36 21 0,34-8 0,-39 36 0,33-28 0,-10 17 0,2 2 0,14-11 0,-19 49-5,35-54 5,0 40-6,3-39 6,2 29 0,3-42 0,18 20 0,-5-21-34,50 23 34,-33-26 0,46 8 0,-39-18-3,17-3 1,3-2 2,-3-1 8,21-7 1,5-6 7,7-13-1706,-18 2 0,-1-2 1695,9-9 1,-1-14-1087,-51 8 0,-10-6 1089,-7-2 1,-9-5-12,-13-28 0,-13 0-6,-4 25 1,-7 6-182,-3 4 0,0 8 174,-14 4-7,3 21 1,-1 3 16,-9-4 945,-6 3 1,1 3-1405,9 4 1244,-15 6 1,44 1 0,3 4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06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10 128 28115,'0'-3'45,"0"2"-45,0 1 6,0 28-6,0-7 0,0 23-73,1 5 34,-1-20 11,1 11 0,-1-26-6,0-5-16,0-2-253,0 0 124,0-4-28,2 2 420,-1-8 11,1-4-23,-1-5 141,-1-31-309,-1 20 51,-3-37-84,1 43 6,-1-23-6,4 25 0,0-24 6,1 19-12,8-29 0,-2 31-22,19-11 12,-11 24 4,32 12 12,-27 0 0,21 13-5,-29-8-6,17 32-1,-18-22-94,4 40 117,-23-43 23,-22 17-23,2-27 11,-40 1-16,39-7-230,-26-10-230,46 3 454,-3-8 0,12 9 0,0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07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 65 27163,'0'-8'947,"0"2"-858,0 6 46,0 0-130,-4-18 1,4 11 5,-4-14 11,3 19-16,0-1 5,0 3-28,0 0 12,1 3 5,0 5-6,0 8-11,0 8 6,0 34 6,0-7 5,0 29-3,0-6 0,0 3 3,0-20 0,0 2 0,0 32 0,0 0 0,1-32 0,0-4 0,0-3 0,1-3 0,3 33 0,1-10 6,3 5-6,-4-27 28,2 11-28,-6-45 0,1-2-12,-2-14 1,0 3 11,0 0 0,0 3-5,0-1 5,0 0 0,0-1 0,0-1 0,0-1-51,0 0 18,0 0 21,0 3-228,-2 15 178,1-8 40,-2 10 22,3-14 0,0-3 11,0-2-174,-1-1-458,0-2 621,-2 1 0,2-1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20.5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 15 23360,'-11'8'2454,"2"-2"-2034,9-6 61,0 0-352,0-3 246,0-3-212,0 0 16,0 0-6,0 3 107,0 1-89,0 1-135,0 0-56,6 1 0,4 0 5,10 0-5,6 0 0,26 0 0,38 2-1020,-14 3 1014,21 3 6,-29 4 0,-1 3 0,14 1 5,8 1 1,1 0 0,-10-5-6,18-4 0,0-1 0,-7-3-12,-26-3 1,10 0 0,-15-1-11,-8-2-179,26 0-231,-70 1 432,-4-1 0,-4 0 0,0 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08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 23 25769,'0'9'1943,"0"-2"-1629,0-7-225,0 0-27,0 3-29,0-3 51,0 4-67,0-4 39,-1 1-39,1 0 11,-1-1-28,5 1 6,1-2-6,5 0 0,3-3 0,7 0 0,29-7 0,-16 4 0,18-3-34,6 5 17,-19 2 0,28 1-11,14 2 28,-27 0 0,32 0 6,-40 0-6,-1 0 0,-2 0 6,15 0-6,-15 0 0,14 2-3392,2 5 3392,-11-1-300,15 2 300,-16-4 0,24-2 0,-15-1 0,17-1 0,-21 0 0,25 0-6,-18 0 9,3 0 0,0 0-3,1 0 1620,-3 0 0,2 0-1603,20 0 194,16-1 1,5 0-223,-40 2 0,-1 0 8,28-1 0,-7 1 3,-18 3 0,-21 1 12,48-3-7,-31 0-8,22-2 1,3 0 13,-12 0-3,-14 0 1,-4 1-347,-9-1 361,-8 1-3287,7-1 3264,5 0-835,33 1 1,4 0 828,1 3-306,-16-1 1,13 2 0,-14 0 327,4 3-9,-11-2 1,10-1 0,-10 0-3,14 0 67,-1-2 0,-5 0-72,-31-2-6,52-3-10,-50 0-500,14-1 1,-2 1-4784,-26-1 5813,19 0 1,-47 3 0,-1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10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28 27600,'0'-12'560,"0"2"-493,0 10-22,0 0 0,0-2-40,0 1 1,0-2-12,0 3 12,0 15 0,-2 2 5,-3 39-9,0-7 1,-2 9-11,3 12 1,-1 10 0,2-3-4,-3 16 0,2-1-493,2-20 0,1 1 0,2-10 504,6 25 0,3-32 0,2-4-6,-2 5 6,1-6 0,-2-2 0,-5-9-6,-1-9-5,-2-3-246,-1-7-467,-8-8 1,14 2 0,-4-12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10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18 24307,'0'-3'2660,"0"0"-2279,0 3-107,0-4-94,0 2-57,0-3-50,0 4 134,0 1-196,-2 0 6,2 0 0,-3 0 33,2 0-28,0 0 6,0 0-50,7 0 22,5 0 0,12 0 0,29 2 0,19 0-6,-7 0 1,3 1-7,-6 0 1,2 0 14,26 2 0,-2 0 0,-35-2 0,0 0 2,35 1 1,-4-2 5,-10-1-31,13-1 1,-2-1 2,-34 0 6,37-1 11,-80 2 17,-3 0-12,-3 0-778,-1 0-879,4 0 1652,5 0 0,-12 0 0,1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11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28429,'0'10'-6,"0"17"6,0 1 0,0 16 0,0 17 0,2-9-1150,1 24 1150,3-13 126,2 2 1,2 7-130,1-8 0,0 1-792,1 13 1,2 0 791,-2-18 0,0 0-1286,6 24 1,-2-4 1288,2 6 243,0-5 0,-2-9-243,-8-40-6,3 6-5,-9-31 300,-18-14 1,12 5 0,-14-9-1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12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0 20207,'-13'3'185,"2"-2"2386,11-1-2307,0 0 1072,3 0-1331,2 1 791,5 1-796,2 1 2998,1 1-2998,0 0 0,9 5 0,-6-5 0,42 7 0,-26-8-6,53 3 0,-37-3 1,43 0 5,-36 1-6,7-1 1,0 1 5,-7-1-3,-1 0 0,-3-1-3,-14-1 6,10-1 0,-12 0 6,35 0-12,-27 1-16,48 3 22,-55-3-11,13 3 11,-23-4 5,13 0-5,-8 0-33,28-2 22,-34 2 5,12-2 6,-28 2 11,4 0 12,3-1-18,0-1-72,41-4-3375,-30 3 3386,22-1 162,-38 4-50,14-6-56,-11 2-6,20-4 6,-25 5 40,5 1 3368,-14 1-3436,1-7-39,-1 5 67,-16-12 0,17 14 0,-10-5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14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7 235 27998,'0'34'151,"0"-6"-129,0-22-11,0 0-5,0 0 22,0-1 0,0-2 78,0-3-89,-2-6-6,1-21 1,-1 0-7,1-49-5,4 36 6,2-43 5,-1 57-22,5-9 5,-2 33 6,2 4 0,3 5-5,11 21 5,-8-9-12,18 23 12,-21-27 0,8 7 0,-14-18 6,12-1 5,6-19-11,0 5 6,3-12-6,-10 4 0,-8 10 17,9-3-12,1 11-10,1 1-1,5 8 6,4 30 0,-11-7 0,7 21 0,-16-22-6,-3-4 1,-2-5-6,-1-4-45,1 0-56,0-7 112,2 0 0,-3-6 0,1-3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15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359 20 26754,'14'-6'980,"-2"0"-828,-12 6-46,0 0-16,2-2-1,-2 1 51,2-2-39,-1 3-79,-1-1-22,1 0 0,-1 9 0,0 3 0,0 8-5,0 15 5,0-5 0,0 12-6,0-7 6,3 22 0,-2-7-660,3 19 660,-2-15 0,1 3 0,1-1 0,2 2 0,8 19 0,0-14 0,1 0 0,1 10 0,10 21 5,-25-86 661,2-4-666,-3-2-22,1-1 22,-1 1 0,0 1 0,1 1 0,0 3 0,0-1 0,1 2 0,-2 1 0,2 0 0,-2 4-11,3 4 11,-2-4 0,2 1 5,-1-7-5,-1-3 0,3 8 0,-2-3 0,1 3 0,0-3 0,-3-3 0,1-2 0,-1 3 0,0-1 0,0 1 0,0-1 0,1 0 0,-1-2 0,1 0 0,-1-1-5,0 13-1,0-8 6,0 10 0,0-12 11,0-2-11,0-1-5,0-2 10,-1 0-5,0 0 0,0 0 0,0 0 0,0 0 0,0 0 0,-2 0 0,0 0 6,-10-2 0,2 0-6,-5-2 0,-2 1-12,-31-6-86,-1 5 0,-8 0 98,-9 0 0,0 0 0,12 1 0,5 1 0,-20 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20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5 297 27040,'-2'15'767,"1"-3"-509,0-4-185,1-3-51,0-1 12,0-1-18,0-3 108,0 1-113,0-4-11,0-5 0,6-33 0,0 8-6,8-27 1,-1 20-1,8-16 0,-6 18 6,1-3 0,-9 26-22,-2 8 11,-1 4 0,1 3 5,1 5 6,7 12 0,-1 3 0,7 12-17,3 11-72,4 19-46,-3-1 79,-4-5-173,-11-20-259,-6-17 488,-10-3 0,6-8 0,-8-6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21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38 27018,'-8'0'873,"0"0"-828,8 0-45,0 0-101,52-6-117,-20 2-96,44-6-22,-35 5-4498,-2 0 3551,-1 2-4265,-7 0 5548,-5 2 0,-32 1 0,-10 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21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 26900,'3'-2'1400,"-2"0"-1400,-1 2-11,0 0 11,0 3-17,4 18 0,1 1-705,15 53-1,-12-39 723,8 29 0,-16-64 0,0-4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21.9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201 88 26318,'4'0'1461,"-2"0"-1276,-2 0-39,0 0-62,-2 11-34,1-8-16,-2 9 22,3-12-12,0 0-38,2-17-12,-1 1-5,0-10 6,-1 7-1,-5 7 6,-11 0-6,-1 6 6,-9 1-5,7 7 5,-11 18 0,8 1 0,-15 54-11,22-31-12,-3 38-16,18-42-359,31 1-638,-8-20 1036,24-10 0,-31-11 0,-2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22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9 27998,'-9'-5'184,"2"2"-184,7 3-5688,0 0 5705,64 1 907,-29 1-929,50 1 878,-32 8-1007,16 28 117,-22-12 6,3 19 28,-41-15 72,-14-5-27,-6 2 22,-24-2-39,6-13 3167,-22 7-3207,11-10 623,4 1-661,7-7-815,20-26 0,-1 40 0,6-12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22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 27695,'0'-5'583,"0"2"-522,0 3-22,0 0-50,0 4 11,1 7-11,1 8 0,1 6 0,2 3-57,3 12-44,-1-5 23,-1-3 89,-4-11 0,-2-15 0,0-1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23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61 28149,'-6'-3'190,"2"0"-167,4 3-23,0 0-45,41-20 28,-16 12-5,35-14-29,-18 19 1,-14 2-12,4 5 29,-18 2-29,-5 11 45,-4-4 17,-7 6 0,-8-6 0,-6 2 6,-7-2-6,-22 6 0,20-9 5,-12 4-5,28-12 17,5 0-17,7-2 17,7 0-6,6 0-11,9 0 0,2 0-22,1 0-45,1 4-253,7 11 236,-12 0-3330,6 17 3414,-20-7 230,-17 10-174,-8-13 50,-34 2 40,-22-11-320,-6-6 174,31-23 0,15 10 0,44-17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23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80 28026,'11'52'-68,"7"-1"-32,-2-31 16,6 2-79,0-8 163,-5-7 34,3-2 39,-7-5 16,-1 0 40,0-3 56,1-12-3471,-1-9 3320,-1-5 16,-2-25-100,-11 3-45,0 9-404,-9 9-290,4 36 789,1 2 0,4 0 0,2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24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257 0 27158,'6'0'912,"-2"0"-861,-4 0-6,-27 4-45,10 0 5,-25 2-5,18 0 0,-10 1 0,5 2 0,2-1 0,10-1 23,12-3-12,2-1-6,2 1 1,4-1 0,13 5-85,25 7 18,-4-3 27,12 3 0,-22-7-44,1 4 89,-7 8 51,-5-6 123,-28 18-124,-10-20-27,-10 6-6,1-13-17,10-3 0,1-1-11,3 0 0,2-1-5,-5-1-40,6-1-56,-4-2-213,5-1 314,-6-2 0,7 4 0,0-1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26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 28322,'0'-2'118,"0"0"-96,0 2-27,2 1 5,3 6 0,3 3 0,4 7-6,1 3-16,9 14 11,-9-14-6,4 10-39,-8-16 5,-3-6-72,3 2-725,7-8 0,-24-1 0,5-1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27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230 25 26928,'6'-13'902,"-2"4"-762,-4 9-6,0 0-95,-1-1-11,0 0 34,-2 1-57,-19 10-5,7-2 0,-15 11 0,13-5-33,-17 18-40,13-11-274,-18 20-135,21-24-3102,-2 1 3584,9-12 0,6-3 0,3-3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34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31 26687,'6'-15'1120,"-2"4"-1008,-4 11-45,0 0-39,1-2 45,-1 1-28,1-1 157,-1 2-197,0 3-5,0 7 6,0 5-6,3 24 0,-1-5 0,2 12-11,-2-10-1,-1-1 12,-1 1 6,0 1 5,-1 21-6,3 32 1,1 6-6,-2-44 0,0 0 0,1 47 0,1-7-5,-2-36 5,-1-5 0,0-3 0,-1 27 0,0-25 2,0 7 1,0 1-3,1-3 0,-1 7 0,-2 0 0,-1-10-3,-5-1 1,-1 2 7,-7 24-5,-2-7 0,6-3 0,8-29 0,1-12 0,1 3 0,2-17 0,0-3 0,1-3 0,0-1 0,-1 7-5,1-5 5,-2 8 0,0 3 0,0-7 0,1 6 0,1-11 0,0-3 0,0-1 5,0-2-5,0 1 6,0 0-6,0 1 0,0 1 0,0-2 0,0 2 0,0-3 39,0 1-33,2-1-6,1 0 0,2 0 0,3 0 0,-1 0 5,9 1-5,-6-1 0,4 1 0,-6-1 0,6 0 0,-2 0 0,13 0 0,-4 0-5,49-5 5,-38 3-6,58-9 6,-37 3-430,5-2 430,-6 3-5,28 4 5,-34 2 0,17 0 0,-1 1 0,-19 0 5,37 0-5,-55 0 11,34-5-11,-28 3 0,36-2 0,-33 3 0,61 0 0,-48 1 3,28-2 0,1-1-3,-21 1 218,6 0 0,-3 1-218,-19 0 0,45 1 0,-46 0 0,56 0 0,-53 0-6,24-1 0,3 2 6,-10 1-3,14 1 1,-2 0 2,-30 1 5,10 0 1,0-2-6,-12-4-6,51 1 6,-38-1-1696,10 1 0,1 1 1696,-1 0 3,1 0 0,-2 0-3,-9 0-245,18-1 1,0 1 244,-12 0 0,-1-1 0,-5 1 0,-27 0 0,24 0 0,5 0 0,5 0-9,39 0 1,2 0 8,-26 0-699,-9 0 1,11 0 0,-10 1 698,8 0 791,5 0 0,-2 1-802,-12 0-1,13 1 1,-1-1 11,-10 0-816,-5 0 1,-3 0 815,-15-2-57,24 0 0,3 0 52,-2 0 7,28 0 1,-1 0 14,-39 0-6,4 0 1,-1 0 2019,-7 0-2034,8-1 0,0 0 3,-9 1 551,43-2-551,-72 2 3310,31 0-3310,-29 0 0,20-2 253,-3 0-253,0 0 5,9 0 1,-16 0-6,-9 1 6,-9-4-6,10-1 0,-2-2 0,-1 2 16,1 0-16,-17 3 0,5-2 0,-8 2-16,5-2 16,-4 3 11,7-2-6,-10 1-5,4-2 6,-6 1 0,1 0-6,-1 1 16,0-4-10,0 2 5,0-22-11,0 14 0,0-22 0,0 17 0,-1-45 0,0 29 0,0-40 0,0 42 0,1-43 6,-1 38-6,-2-26 0,-1-6 0,-7-19 0,5 31 0,1 1 0,-4-21 0,7 20 0,1 16 0,1-11 0,0 22 5,0 3-5,0-5 0,0 8 0,1-20 0,1 22 0,2-39 0,-3 35 0,1-21 0,-2 27 0,0-25 0,0 22-5,0-31 5,0 40 0,0-9 0,0 18-6,0 1 6,0 1-5,0-6 5,0 6-6,0-7 6,0 8 0,0-4 0,0 6 0,0-2 0,0 1 0,0 0 0,0-1-6,0 1 1,0 0-34,-1 1 11,0 0-40,-2 0-133,-7 1-1098,-1 5 1299,-6 0 0,8 0 0,2-3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35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27852,'0'10'274,"0"10"-257,0-2-11,1 12-6,0-2-23,0 3-72,1 6-50,-1-1-578,0 27 85,0-26 83,-1 14-806,0-31-761,0-10 2122,-2-1 0,2-9 0,-2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36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 13 28278,'-2'-7'-23,"6"2"23,16 5 6,18 8-6,4-2-576,12 8 565,-10-5 118,4 1-163,-1-2-11,-2 2-62,17 28 123,-33-14-10,10 58 439,-40-51-439,-20 34 16,3-48 5,-29 6-16,7-15 5,-15-2 79,-10-7-50,18-3-102,6-3-173,26 0 252,15 0 0,1 4 0,3-1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22.4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116 10 24917,'0'-3'2017,"0"0"-1676,0 3 202,0 0-223,-24 1-298,9 9-22,-16 0 0,15 11-6,6-1-72,1 13-17,3-6 0,3 6-1,2-12-128,6 1 90,4-8-1473,28-3 497,-10-12 2483,43-37-746,-43 12 140,18-40-520,-38 37 44,-17-22-291,-3 35-1210,-45 16-2240,31 16 3450,-21 19 0,39-22 0,3-4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36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28423,'0'22'-33,"0"3"-5645,3 5 5650,2 1 1387,2 3-1891,3 19 140,-3-22 39,0 16 1,-6-38 0,-1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37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49 27186,'-13'-6'890,"2"2"-683,11 4-168,0 0-39,-2-4-5,4 2-6,5-4-6,9 0-39,7 1-11,21-3 50,-10 4-6,22 1 7,-26 3-12,10 3-51,-13 9-313,-7 30 375,-14-14 17,-14 18 17,-11-29 17,-3-2 83,2-3 29,-1-3 28,-1-2-135,9-3 0,1-2-39,22-3-241,48-4 208,-15 11 16,24-3 17,-44 14 0,-11 0 5,-3 11-5,-3-9 17,-3 7 6,-7-12 5,-5-2 5,-6 1 74,-27 8-74,13-11 102,-62 6-130,51-18-5,-22-1-33,43-7-3322,23-26 3355,5 16 0,2-13 0,-2 26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37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27802,'5'-7'212,"0"1"-189,-5 6 38,0 0-61,-4 29-16,3-8-18,-2 24-16,3-14-68,0 0-156,7 7 128,5-5 146,4-5-17,3-11 56,2-13 40,2-3 492,19-57-493,-20 29 29,5-56-85,-25 53-5,0-5 0,-2 6-34,0 14-257,-5-5-79,2 17-495,-7 5 0,9-5 0,0 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38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272 0 28283,'-27'4'34,"6"-1"-34,-19 1-6,-3-1 6,10 0 0,-10-1-5,19-1-7,3 2-4,10 0-24,3 3 40,8 0 6,25 17-6,-5-9-56,25 12 0,3 1 50,-11-8-5,38 26 6,-64-32-23,-2 21 56,-9-18 5,-7 11-3352,-11-16 3341,0-4 6,-24 4-2200,-18-16 2172,19 1 0,-5-4 0,41 3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41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285 21 26659,'11'-7'1047,"-2"2"-666,-9 5-286,2-3-39,-1 2 34,1-2-84,-1 2-1,-1 1-5,-4 0 6,-2 0-6,-6 2 0,-13 7 0,2 1 0,-9 6-6,6-3-11,-15 7 17,10-7 0,-28 10 0,38-15-5,-9 2-1,29-8-5,1-2 0,0 5 11,0 3-11,4 1 11,1 4 0,5-3 0,10 4 0,-4-4-23,38 18 1,-27-15-6,22 13-39,-20-12 33,-9-5-212,6-2 246,-12-5 0,-5-2 0,-3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4:41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 29 24743,'0'-8'2594,"0"2"-2208,0 6 68,0 0-404,-5-3-22,2 2-5,-3-3 16,4 1-28,1 2 6,0-1 5,1 2-16,6 0-6,4 0 0,51 17 0,-7-4-6,23 10 6,-27-10 0,-20-7 0,2-2 0,-12-2 0,-1-1 0,-12-1 0,-3 0 0,-2 0-5,2 5-1,-1 0 17,2 15-5,-7-8 5,-14 16-11,-1-14-50,-35 21-40,27-22 90,-21 8 0,37-19 0,0-2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11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16 335 27415,'-7'-6'627,"0"2"-520,7 4 100,0 0-190,0 4-6,0 7-5,0 8 5,0 9 6,0 20-17,0-9 5,-1 20 12,1-31-293,36-42 265,8-26 0,5-13-15,-2 3 1,3-6-530,1-4 1,3-7 0,-6 7-106,-8 8 1,-6 7 0,13-18-1,-52 70 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23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 7 28182,'0'-4'45,"-1"2"-34,0 3 6,-1 8 0,-1 8 11,-1 36-17,0-3-11,2 16 0,0 4 0,0 6-23,1 9 1,1-4-11,-1-26-113,0 29 34,0-70 112,-6-2 0,5-9 0,-4-2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24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 1 25303,'-7'0'2241,"2"0"-1955,5 0 27,0 0-184,-3 0-95,3 0-23,-3 0-6,3 0-10,0 0 5,8 0 5,5 1-5,13 2-16,60 7 16,-21-2-3,10-3 0,2-1 3,11-2-1696,8-1 0,2-1 1696,-49 0 0,2 0-755,29 0 1,12 1 0,-12 0 754,17 0-15,-26 1 0,10 0 0,-13 0-18,4 2 5,-9 1 0,-1 0-73,5 1 1204,-15-2 1,0-1-1110,15 1 12,-1-2 3352,-45-2-3459,-15 0-50,-3 0-6,-4 0-335,-12 0 447,3 0-2821,-6 0 3062,10 0 252,2 0-375,3 0-73,0 3 17,-4 8-12,1 4 23,-9 80-28,7-42 0,-1 27 0,2 1 0,2-20 0,1 5 0,1-4 0,-1-22 3359,2 26-3393,0-55-296,-7 2-1193,2-11 1523,-6-2 0,6 0 0,0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25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115 0 24906,'-11'5'1288,"2"-2"-1080,9-3 150,0 0 213,-11 1-442,5 1-34,-10 0-16,7 1 33,-2-1-17,1 0 123,-3 0-156,5-1-17,0 0-12,6-1 51,1 0-61,1 0-23,7 0-6,5 0-5,11 0-45,28 2 50,-7 0 1,18 1 5,-16-1-3392,4-1 3397,4-1 9,7 0 0,3 0-14,21 0 14,1 0 0,8 0-11,-10 0 0,1 0-17,14 4 0,0 0 11,-15-3 0,-4 1 3,-15 2 0,-7 1-11,-2-3 5,17-1 6,-19 1-252,45 2 62,-62-1 190,18 1 0,-50-3 0,-3-1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22.8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178 1 26777,'16'13'1086,"-4"-2"-912,-12-11-23,0 0-145,-45 0-6,25 0 11,-44 9-11,44 1-3398,-6 11 3387,12 0-11,3 3-34,5 1-12,10 17 63,5-23-242,18 10-167,-4-27 414,34-15 0,-58 21 0,10-8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26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11 27158,'0'-6'918,"0"2"-901,0 4 28,0 0-40,-3 45 1,2-19-6,-2 39-51,2-31-66,1 2-622,0 10-673,0-13 1412,0 6 0,0-26 0,0-5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26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 26486,'-4'0'1517,"0"0"-1472,4 0-11,0 0 27,1 18-16,9-11-23,29 13-408,14-17 0,5-4-370,23-5-74,-21 4 1,-5-3 829,-17-8 0,-19 7 0,-7 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26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 4 26542,'-1'-2'1170,"0"0"-806,1 2-302,24 0-46,15 0-16,25 4 0,3 0 0,-9-2 0,41 6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27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 0 26614,'0'3'1378,"0"-2"-1238,0-1-112,-9 59-22,6-28-4252,-6 67 4207,9-56 489,0 36-579,0-43-95,0 11 28,0-33-246,0-4 442,0-8 0,0 4 0,0-4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27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57 28278,'93'-31'-23,"-10"6"1,-47 25 11,-3 0 11,-6 0-45,-5 3 34,-10-2 11,-3 4 0,-13-1 0,-17 9 0,2 0 0,-38 25 0,-1 16 0,11-11 50,5 21-11,46-33-28,5 6 1,13-7-12,2-10 11,6-3 6,17 1-17,-11-8 5,25-2-10,-37-6-203,8-4-251,-27-2 459,-1-8 0,-4 5 0,0-2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6:00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2710 432 25814,'-1'-3'1265,"0"0"-1007,1 3-40,0 0 409,-3-7-520,-2-1-96,-1-4 0,-2 2 0,-4-7-5,5 8-6,-8-8 0,8 10 6,-7-4-6,3 3 11,-13-11-6,12 9 12,-21-21-17,20 19 0,-37-27 0,28 27 0,-28-15 0,28 18 11,-29-13-11,25 12 6,-51-16-6,44 17-6,-51-8 6,51 11 17,-36-6-11,46 6 11,-27-9-17,33 9 0,-14-4 0,11 6 0,-54-5-6,40 6 6,-41-2 0,64 5 0,-7 0 0,10 0 0,-28 0-6,12 2 6,-51 7 0,42-4 0,-42 8 0,47-12 0,-40 5 0,40-6 0,-26 5 0,32-3 0,-44 10 0,31-5 0,-21 4 0,-1-1 0,16-1 0,-46 9 0,61-11 0,-23 14 0,28-11 0,-28 22 0,30-20 0,-19 17 0,19-16 0,-43 44 6,33-31 0,-38 40-6,43-40 0,-30 41 0,28-33 5,-9 16 1,-1 1-6,10-10 2,-2 4 1,2-1 3,3-6-3,-5 13 0,0 2-3,6-8 5,-1 1 1,2 0-6,8-11 5,1-1-5,0 0 0,-7 19 0,9-19 0,-7 19 0,12-27 0,1 15 0,2-15 0,1 22 0,1-24 0,0 10 0,1 51 0,0-47 0,2 43 0,-1-62 0,1 2 0,-1 2 0,1 27 0,-1-18-3392,8 42 3392,-3-48 0,9 22 0,-7-33 0,11 27 0,-10-22 0,10 22 0,-10-26 0,30 25 0,-18-20 0,41 38 0,-44-39 3392,20 16-3392,-27-25-16,40 23 16,-22-12 5,13 13 1,0 0-1,-15-9-5,28 27 0,-41-42 12,28 15-12,-23-17 0,21 10 0,-27-16 0,12 6 0,-11-4 0,38 12 0,-32-11 0,28 9 0,-39-12 0,28 2 0,-21-2 0,33 10 0,-33-7 0,13 6 0,-19-9 0,33-1 0,-22-1 0,29-1 0,-34 1 0,11 0 0,-16 0 0,31 0 0,-24-1 0,30 0 0,-28 0 0,21 2 0,-25-2 0,23 4-6,-10 0 6,0 0 0,2 3 0,-1 0 0,-13-2-6,23 6 1,-25-8-6,20 4 11,-22-4 0,20 7 0,-21-6 0,17 5 0,-16-6 0,18 3 0,-19-2-12,22 8 12,-25-8 0,12 6 6,-13-9-6,20 1-6,-14-1 1,30 4 5,-29-2 0,20 3 0,-25-5 0,22 0 0,-19-1 0,30 3 0,-28-3 0,13 3 5,-14-3-5,28 0 0,-24-1 0,28 0 0,-37 0-5,24-3-12,-18 3-17,31-7 29,-27 5 5,26-5-6,-27 5-27,45-13 33,-38 9 0,44-16 0,-45 15 0,22-8 0,-25 10 0,41-20 0,-34 13 0,26-14 0,-36 14 0,27-19 0,-22 16-6,48-39 0,-50 35 6,29-25 0,-35 26-5,21-31 5,-21 25 0,31-53 0,-29 48 0,18-32 5,-22 40 12,7-19-11,-15 23-1,3-18 1,-9 18-6,6-54 0,-2 33 0,2-11 0,2-1 0,-2 6 0,3-24 0,-8 36 0,-1-2 6,0 3 10,0-40-3408,0 21 3392,0-24 0,-1 31 0,-2 4 0,-3-8 6,2 13 0,1-31 5,1 12 3386,-2-17-3391,-2 11-6,-5 11 0,2 1 0,-1 11 0,-3-9-6,2 17 1,-8-15 5,6 19-23,-6-4 18,9 14-12,-12-7-3375,10 9 3386,-10-9-1383,-11-10 1389,12 11-16,-15-10 10,23 24-16,-17-11 22,16 10 2681,-24-13-2726,21 13 1999,-32-14-1976,23 11 89,-25-16-45,36 17-5,-7-9-17,19 14-414,-28-17-12,2 0 426,-38-26 0,38 26 0,-4-5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6:10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17 244 26698,'-8'5'784,"2"0"-403,6 5-302,0-4-40,0 8-11,0-6 17,0 1-6,0-3 62,0-1 44,-2-31-145,1 5 0,1-26-5,6 11 5,3-2 0,6-10-3392,-3 9 3397,-1 5-2268,1 16 2269,-6 13-6,15 24-11,6 44 11,-5-19-11,5 33 5,-21-63 2274,2 6-2268,-6-18 3392,22-17-3386,-10 1 5,51-53-11,-34 29 0,18-16-5,-32 39 5,-9 15 22,1 43-11,-4-10 0,3 33 1,-4-8-12,-2-17 0,3 9 5,-1-7-10,0-12-1,0 7 0,-1-16-55,-1 7 5,-1-16-1098,0 4 1154,-1-16 0,0-1 0,0-1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29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101 15 24559,'-3'-8'106,"0"2"1532,3 29-1638,-1 3 0,1 25 633,-2-1-645,-1 4-4,-1-2 305,-5-3-552,-13 20 56,7-31 1046,-8 13-1225,14-36 386,5-8 0,1-2 0,3-5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30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71 28412,'83'-40'-42,"-19"21"0,-2 8 31,0 16-29,0 2 1,-2 4 6,-5 9-985,10 8 1013,-31-8 325,-4 5-320,-13-8 170,-2 2-136,-11-5-17,-3-4-6,-2 3 505,-5-4-516,-4 0 0,-7 1 0,-3-1 0,-33 3-12,18-7-10,-25 1-34,28-6-162,-1-1-970,5-4 1188,3-4 0,12 2 0,6 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32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170 8 25466,'0'-4'1888,"0"0"-1692,0 4 548,0 0-738,1 1 5,-1 6 6,-1 8 0,-2 1-6,-2 6 23,-6 10-29,5-11 1,-3 13 5,7-6-5,2-2-6,0 59 5,0-26-5,-2 13 0,-1 18 0,-1-10 0,2-28 0,-2 2-1129,-2 35 0,0 16 1,0-16 1128,1-34 0,1-1-666,0 26 1,-1 12 0,1-5 667,2-6 1,-1 5-77,0-5 0,-1 13 0,0 0 0,0-9 74,0 13 0,-1-3-40,0-2 0,-1 7 1,2-18 39,-2 7 0,2-13 2192,3-64-2192,0-5 2742,1-5-2989,-5-13 64,1-2 183,-3-13 0,3 13 0,2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23.1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65 7 28367,'-3'-6'-5,"-1"23"5,2 9 0,-1 21-6,-1-3 0,-1 3-16,1 1 0,-2-1-113,-5 28 6,4-32-117,-4 17 246,8-27 0,1-23 0,2 5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33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24 26906,'11'-10'1265,"-2"2"-1119,-9 6-141,0 1-5,0-2 0,-3 11-11,-14 23-39,-12 24-34,-1-1 0,-2 2-84,-14 22 22,-2 1 146,26-58 0,18-19 0,-3-3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33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 28317,'7'-4'-6,"13"29"6,-7-2 0,8 25 0,-11-14 0,-3 5 0,-1 7-11,-1 3-4263,0 4 4235,-1 0 674,5 28-937,-4-27 44,1 6 258,-5-40 0,-1-15 0,0-4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33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73 27649,'78'8'-963,"9"-2"386,-49-13-201,13-7-2179,-21-5 2957,-4-5 0,-12 12 0,-6 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34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27 27309,'0'-7'521,"0"2"-337,0 5 18,0 0-157,0-6-28,0 4-17,0-4 5,-4 27-5,-1-4-5,-3 20-12,2-10-319,-2 13-739,0-14 227,-1 3 0,6-22 0,4-7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34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28278,'65'2'-51,"1"0"1,-6-2-1,-6 8-156,21 54 207,-42-30 11,13 35 12,-53-44 16,-3-2-5,-9-4-18,-5-2 7,-4-2 50,-16 1-29,8-4-27,-18 0-22,29-6 5,5-18 0,15 10 0,9-12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34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 27925,'-7'76'112,"2"-8"-107,5-37-5,-1-3-11,0-4-50,-1-4-959,-6-2-6222,1-8 7242,-4-2 0,6-7 0,2-1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35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47 22457,'0'-10'415,"62"-9"1793,-29 16-2197,49-9-39,-29 11 12,-25 0 927,5 5-911,-28 4 508,-6 5-497,-31 19-11,11-12 0,-22 13 1728,22-20-1728,6-3 0,3-3-11,6-3-17,3-2 11,32 4-6,-10-1-94,40 26 117,-41-13 11,-3 45 6,-25-38 72,-60 31-77,32-42 16,-54 6-56,65-18-2420,1-25 2448,34 7 0,1-10 0,1 15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35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 71 27611,'-2'75'34,"25"-2"95,-13-59-40,21 4-16,-21-21 56,7-12-79,-4 0-4240,14-45 4174,-14 28 802,7-39-920,-16 48 134,-4-4 0,-1 24 0,-2 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36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253 0 27006,'2'0'762,"0"0"-331,-2 0-420,-32 0-5,18 0-6,-25 4-22,24 11 16,8-1-67,5 17-448,40-1 303,8 23 319,-1-18 61,-15 5 29,-34-27 27,-25 10-207,6-9-3380,-49 12 3363,37-17 6,-48 1 0,61-8 0,-16-2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37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133 5 25881,'2'-3'1702,"0"2"-1517,-2 1 263,0 0-442,0 1 33,-3 27-17,0-5 1,-3 25 10,-2 45-16,4-17-13,0-13 1,1 20-1,-1 9 1,0-3-1,1-14-4,0 11 0,0-1-847,0 6 1,0 14-1,-1-1 1,2-22 846,1-26 0,0-3-756,-3 26 0,0 10 0,0-5 756,1-6 0,0 7 1,-1-4 0,-1 17 0,-1 6 0,1-4 0,1-17 4,-1 12 1,1-5-4,-1 10 0,0 9 0,1-22-401,-1-9 404,3-29-5,0-7 0,1-13 1953,1-5-5235,1-14 3282,-1-31 0,1 14 0,-1-22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23.68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0 181 24671,'9'-4'2285,"-2"0"-1893,-7 4-28,0 0-364,28 3-84,-10-3-146,25 0-83,-17-5 78,2-3 296,12-13 169,-17 7 22,5-8-39,-22 10 89,-3-8-95,-7 0-162,-3-1-28,-7 4 72,-26 7-83,16 4 11,-31 24-17,36-1 28,-17 62-28,26-41-23,-5 53 12,16-65-22,12 15-1,1-33-814,73-13 0,-98 14 0,35-7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38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100 22 26553,'0'-12'1237,"0"2"-1186,0 10 10,0 0 1,-2 0-23,-2 8-3380,-3 6 3397,-6 34-208,4 19 1,0 4-274,-6 12 122,6-15 1,0-11-1838,2-37 2140,-1-14 0,3-3 0,3-2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38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 13 27718,'-3'-4'100,"0"0"-83,3 4-11,0 0-6,30-4-39,0 3 5,18 2 12,-8 8-29,-11 7-324,34 28 235,-25-12 11,24 20-61,-29-11 167,-11 3 74,-4-8 50,-32 5 520,-62 5-464,25-18-90,-13-2 0,3-3-263,31-15-263,-20 4-728,47-13 1187,3-5 0,0 9 0,0-1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39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92 336 27354,'-15'31'240,"3"-6"-217,12-26 66,0-13-4262,3-10 4190,3-9 843,5-5-866,15-14 12,-3 10 55,10-7 1,3 2 11,1 13-45,18-23-17,-38 60 11,-11 17-22,-3-2 3392,-1 8-3392,-2-11-5,-2-3-7,-3-2-16,-6 1 28,4-6-72,-2 7 72,9-6-6,11 19 0,-5-7 1,7 7 5,-11-9 0,-2-7 78,-5 3-72,0-5 11,-7 1-12,4-6-22,-11-2 17,9 0 23,-10 0 33,11 0-17,1 0 28,6 0-224,27 5-3246,-12 7 3403,17 4 0,-21 3 0,-6 6 6,-1-3-314,-35 12 101,10-17 207,-41-18 0,-3-3 0,35 9 0,-53-14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40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23 102 26670,'5'-9'997,"-2"2"-750,-3 7-57,0 0-156,-11 16-23,7-2-11,-8 17 5,10-3-5,1 50-50,9-36 11,-2 23-40,10-53 74,6-18-6,-3-2-17,9-9-23,-6-4-10,-1-6 44,0-3 17,-3-2 0,-2-3 151,-4-43-151,-6 42-17,-1-28-100,-8 54 117,-6 6 0,4 1 0,-3 3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5:40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289 1 27802,'-64'3'28,"9"1"-28,41 4 0,0 2 0,4 1-6,3 7 17,3-1 62,21 7-73,0-8-358,58 20 285,-39-17 22,32 40 79,-55-31 68,-1 16 408,-29-12-443,1-14-10,-18 7 21,-36-13-60,24-6-12,-28 1-56,38-11-292,8-5 348,6-6 0,12 4 0,4 2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6:07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 16 27566,'1'-4'672,"0"0"-599,-1 4-39,0 0 16,0-2-44,0 0-1,0-1 1,0 2-6,0 1 0,0 4 17,0 55-17,0-19 0,0 18 0,0 3 0,0 9-19,-1-4 0,0 12 1,-1-7 9,1-19 1,0 2-20,-3 32 0,-2 13 0,1-19 0,-2-11-65,-1-5 1,1-11-210,4-40-546,0-6 0,3-3 0,0-3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6:09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16 26838,'1'-6'1160,"0"2"-1054,-1 4 28,0 0-106,0-3 6,0 3-17,0-3 5,0 3 1,0 0-23,8 0 5,9 0-5,16 0-28,47 2 6,-9 0-1,19 0 1,2 1 22,-13 0 0,-11-1 0,-7-1 0,-32 1 6,-13-2 27,-4 2-33,-9-2 0,-3 1 23,0-1-23,0 1 5,0 6-5,0 3 0,0 6 6,0 1-6,-3 1 0,0-1 5,0-1-5,1-2 6,0 0-6,2-5 6,-1 1-6,1-1 5,0 26 1,0-5-6,0 25 0,0-11 5,0 42-5,0-34 0,0 26 0,0-47 0,-3 35 0,2-25 0,-1 22 0,0 1 0,3-13 0,0 1 0,1-2 0,0-19 0,2 11 0,-3-28 0,1 15 0,-1 18 0,0-15 0,0 18 0,-1-35 0,1 3 0,-1-2 6,3 10-6,-2-9 6,5 23-1,-3-10 6,1 46-5,-4-20 0,0 8-6,0-25 0,0-17 0,1 17 0,0-14 0,-1 13 0,0-25 5,0 3-5,0-12 6,0 1-6,0-5 5,0 0 1,-8 0-6,-1 0 0,-11 0 0,-51 0 0,-18 0 0,-8-2 0,8 0 0,15-2-6,26 2 6,-21 0 0,35 2 0,0 0-5,2 0 10,-13 3 1,20-3 16,-7 3-16,27-3-6,2 0 0,3 0 0,0 0 0,0-3 0,0-1 0,0 0 0,0 0 6,0 0-6,0 1 5,0-4 1,0-3-6,0 2 5,0-4-5,0 3 0,0-2 0,0-3 0,0-1 0,0-15 0,0 5 3,2-24 0,1-8-3,9-37 0,-7 36 0,0 0 0,11-23-6,-8 39 1,-4 16-18,0 4 1,-4 17-28,0 4-57,-5 0-470,-5 3 577,-6 2 0,4-2 0,2 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6:11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26021,'4'3'1809,"-2"-2"-1563,-2-1 129,0 0-375,4 0 6,1 0-6,8 2 0,5 0 0,41 8 0,-19-5 0,30 6-11,14 2-1,-26-4 1,16 0 0,3 0-3392,-2-4 3400,-14-2 0,0 0-2,7-3-614,1 0 608,-4 0-34,12 0-251,2 3 4,-18 3-312,-10 4 604,-34 5 0,-14-15 0,-4-2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6:13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9 26295,'-3'-2'1512,"2"0"-1349,1 2-85,0 0-78,0-2 0,0 2 0,-1-2 0,0 2 101,0 0-56,0 0-34,1 0 34,12 0-40,3 0 1,15 1-1,1 1-5,19 3 0,-13-1 0,10 3-5,-5 1 5,-10-1 0,11 3 0,-10-4 0,18 1 0,-12-3 0,12 0 5,-19-3-10,44 5 5,-37-1 0,11 1 0,1 0 0,-2 1-6,34 0 1,-36-3-35,28 1 40,-45-1 0,44 4 0,-42-4 0,32 2 0,-39-5 0,35 6 0,-34-4-11,54 11 11,-43-8-5,16 3 5,-32-6 0,-11-1 0,7 3 0,-5-2 0,25 5 0,-16-4 0,28 2 0,-29-3 0,15-1 0,-22 0 0,20-1-6,-17 1-22,17 0 28,-23 0-190,2-2-29,-11 0 219,-2 0 0,0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6:26.88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8 515 25618,'-4'6'1680,"0"-2"-1389,4-4 420,0 0-711,4-5 11,15-14-11,1-2-5,14-13-12,-6 2-22,16-21 16,-11 9-5,7-13 28,-11 2 6,-7 2-6,-4 10 0,-9 12 0,-7 25 0,-2 3-6,1 1-27,5-9 33,-3 5 5,5-9 1,-6 12 5,-1-4-11,-1 6-67,0-2 22,-13 7 45,5 1 0,-12 4 6,-22 10-6,17-9 0,-21 8 0,25-12 5,4 0 6,4-3 6,5-1 17,4-1 67,3-1-96,1-2 12,0-5 0,0 1-17,12-5-6,-2 5 1,42-5 5,-25 5 16,31-7 1,-38 6 39,13-9-56,-22 10-17,9-4 17,-17 9 0,4 0 0,-5 1-39,4 23 22,-4-5-89,1 46 89,-3-36-72,0 18 5,0-36-764,0-3 0,0-6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04.71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464 100 23517,'-3'-11'2274,"0"2"-2055,2-3 537,0-6-521,1 8-45,0-7-50,0 11-50,0 0 72,0 1-156,0 2 22,0 1-17,0 2 34,0 0-28,0 6 16,0 2 12,0 9 50,0 16-67,0-2-6,0 21 1,0 4 5,0 4-9,-4 24 1,-2 3 8,-2-8-11,-5 6 0,-1 1-6,-2 8-844,5-14 1,-2 20-1,0 4 1,2-15 834,1-6 1,1 1-415,1-9 0,-1 15 0,0 4 0,1-7 1,2-17 411,1-11 0,1-5-239,-4 43 0,0-5 244,-3-15-7,2-14 0,-2 10 1,0-8 1,-4 31 0,0 3 0,1-2 0,4-22 0,-4 18 0,0 1 0,4-14-84,2-8 0,0 14 0,3-13 95,2 8 987,3 11 0,0 0-998,4-6 9,-2-21 1,1 9-1,-1-11 14,2 13 16,-2-3 0,-1-11-28,-1-46 2598,-4 21-2603,3-10-1,-3 28 1,1 5 0,0-2 480,0 26 0,-1 2-480,1-26-1,-1 2 1,0-2 0,0-17-1,-11 46 1,8-50 676,-9 40-682,10-55 0,-4 16 0,8-30 0,-1 8 0,3-13 0,0 7 0,0-6 0,-4 24 0,3-16 0,-4 16 0,4-19 0,-2 10 0,3-7 0,-5 39 0,5-33 0,-4 26-6,4-37-363,-2-22-3255,2-10 3624,-1-24 0,1 22 0,0 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26.2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9 353 26732,'-5'13'1042,"2"-4"-835,3-9 22,0 0-195,0 17-23,0-13 0,0 12 17,0-16-5,0-1-12,2-7-5,3-4 10,12-64-16,-6 29 0,6-17 0,0-1 0,-3 18-3403,11-27 3398,-16 57-51,23 17 44,-17 10 1,22 35 11,-28-19 6,3 51-6,-9-48 3358,3 31-3397,1-41-45,8-1 90,-4-9 66,42-62-66,-29 23 5,9-16 0,-2 0-11,-15 19 12,9 6 4,-20 39 12,8 74-22,-7-40-3,1 4 0,0-2-3,0-16-353,1 33-28,-5-44 381,-1 16 0,-2-38 0,0-1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6:28.5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8 450 27354,'-4'8'464,"0"-2"-368,4-6-35,0 0-27,3 0 22,11 0-45,2-2 0,41-12-11,-22 0 11,25-10 85,1-19-74,-24 16 0,21-21-10,-30 20-7,-1-2-5,1 0 0,-1 1-3397,0 0 3385,0 2-172,21-10 72,-14 14 112,4-1 22,-24 18 12,-12 6-135,-2 0 101,-5 0-6,0 0 3387,-7 0-3381,2 0-39,-10 3-34,5-1-33,-32 8 106,24-4 11,-34 3 28,39-7 258,-15 1-258,24-3 95,-6 1-100,11-1 33,-2 0-50,4 0-17,6 0-6,5-3-5,8-2 6,4-3-7,39-11 18,-29 10 11,29-7-17,-50 13-6,1 2 1,-11 1 16,0 56-6,0-28-5,0 58 0,1-56 12,-1 0-12,1-20-404,-1-9-24,0 0 1,0-1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6:30.0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19927,'4'14'5365,"0"-2"-4799,-4-12-202,0 0-364,3 2 0,-3-2-464,3 3 195,-3-3 1036,0 1-795,0 0 22,0 0 6,0 2 0,0-1 0,0 0 56,0 0 56,2 1 0,0 0 628,3 3-404,-2-3-191,0-1 18,0 0-7,0 1-55,1 1-50,0-1 27,-2-2-44,-2 1-1,8 7-27,0 7-6,3 2 0,-1 1 5,2 5-5,-5-9 0,12 16 0,-7-11 0,1-2 0,-6-4 0,-4-8 0,-1-2 0,-1 2 0,1-4 0,-2 1 0,1-2-582,-1 0 582,0-4 0,0 3 0,0-3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6:51.8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0 28115,'-1'5'17,"0"2"-17,1 3 6,7 13-1,-1-5-5,6 9 6,3-3-6,-5-6 0,5 3-17,2-6 45,41 10-28,-22-9 11,31 5-11,-36-16 11,69 0-11,-48-3-1693,20-3 0,-1-1 1693,-28-1 0,48-6 0,-52 5 0,14 0 0,4 0 0,-3 0 0,20 0 0,-1-1 0,-22 2 0,47-1 0,-64 3-17,43 10 17,-45-2-11,30 14 11,-47-7 3398,2 22-3398,-11-19 28,-4 22-28,-5-30 5,0 5-5,1-13 6,2-1 11,7-12-17,5-9 0,4-7 0,4-4 0,-4 8 0,1 2 0,6-7 0,-4 11-12,22-7 12,-16 16 12,61 0-7,-42 8-1701,15 0 0,2-1 1696,-8 1-196,4-3 1,0 0 195,-9 0 0,17 0 0,-1 0 0,-14 2 0,22 1 0,2 0 0,-12 1 0,27 0 2713,-42 2-2713,-14 0-2659,2 2 2659,2-1 0,14-2 0,2 0 0,-1 1 0,0-2 0,-2 1-2155,-19 2 2155,-1-1 235,26 2-235,-4-3 2268,10 1-2268,4-2-2268,12-3 2268,-12-1 129,29-7-118,-59 4 39,13-6-38,-35 6 10,4-4-39,-13 7 1725,-15-5-4979,-2 6 3225,-14-4 0,24 7 0,4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6:56.5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365 49 27527,'0'-5'527,"0"0"-421,0-4-39,0 5-22,0-6-17,0 7 17,-8 0-3299,-1 0 3254,-12 0-2320,-15 1 2309,4 1-118,-63 21-56,40 19 73,-15-4 129,64 12-17,27-36-73,59-5 96,-41-11 2371,29-21-2321,-57 9 3437,-1-21-3499,-8 25-45,2-5 29,1 26-12,11 26 6,-4 4 5,0 40 0,-2 6-10,-2-8-629,-4 2 0,-4-6 645,-11-28-178,-66 16 184,34-34-172,-21-13 1,4-13-1515,31-20 1680,-22-25 0,51 25 0,0 3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6:57.1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55 152 25562,'4'-16'2038,"-2"4"-1797,-2 12-34,0 0-157,8 0 6,0 0-33,18-1 5,18-16 0,-12 0-11,2-8-12,-28 9 1,-6 1 5,0 7-11,-5-5 0,-4 10 0,-8-2 0,-6 4 0,-3-1 0,-17 2-11,18 1 0,-9 3 5,19 34 6,7-7-6,-2 27 6,8-20-5,1 0-6,1-6 11,0-5 5,12-1-5,0-12-459,52-1-717,-25-18 1176,28-4 0,-47 0 0,-6 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6:57.6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37 28037,'-7'78'-34,"2"-8"-27,5-53-7,0 0 40,0-12 17,0-2-22,1-2 89,3-2-56,1-5-56,18-28-96,15-22 180,4-8 51,-2 10 139,-3 42-179,-24 21-3335,28 63 3284,-26-34-150,18 34-62,-23-55-476,3-4-2969,-7-9 3669,-1-4 0,-4 0 0,-2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6:58.1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57 174 26211,'-4'4'1714,"2"0"-1608,2-4-39,0 0-11,5 0 12,25-11-68,-6 1 5,34-25-5,-35 14 0,8-10 0,-24 12 17,-3 5 11,-6-5-22,-52 7-12,26 3-5,-46 19 11,51 8 0,0 18 0,8 15 0,9-11 0,-1 9 0,6-21 0,1-7 5,5-4 7,21-3-18,4-7-100,23-1-197,-5-5-7672,49-14 7975,-42 2 0,18-4 0,-59 8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6:58.57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34 28009,'9'81'-95,"3"-8"95,-4-55 22,1-1 90,-7-12-39,-1-3-23,-1-1 23,-7-12-23,2-9-33,-2-4-11,3-5-6,4 5 0,2 0 0,12-11-6,-1 12-33,25-8-17,-19 21-4654,24 10 4710,-30 6 0,7 4 0,-16-6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6:58.84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1 27729,'-5'2'453,"2"0"-408,3-2 17,0 0-62,-2 53-400,2-27 377,-2 44-41,4-36-64,1-10-925,5 0 1053,-1-17 0,-1-4 0,-2-3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6:58.99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28149,'29'9'-34,"-22"-8"0,23 9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26.7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35 80 27090,'-2'1'779,"0"0"-477,2-1-302,21 0-33,-5 0-180,38-5 185,-24-3 45,6-2 27,-23-1 18,-10 2 5,-3-1 34,-8-7-90,-36 5-5,2 21-6,-11 3 17,24 24 5,15 12-16,7-18-1,1 14 1,6-26-6,5-3-11,4-2-17,6-1-202,15-2-218,-3-4 448,19-2 0,-26-4 0,1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6:59.4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255 1 28294,'14'0'45,"-4"0"-34,-10 1 6,0 0 6,-2-1-18,-2 0-5,-6 0 0,-3 0 0,-13 3 0,-8 7-22,-46 40 22,36-19-6,-19 27-33,61-16 39,13-21-11,43 14-12,0-29-50,26-3 1,1-3-85,-17-3-522,3-6 1,-14 4 0,-45 7-1,-4-4 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16.4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10 113 24239,'-3'3'2941,"0"-2"-2683,0 1 122,2-2-352,1 0-28,3 0 0,-1 0 0,4 0 12,-1 0-7,6 0-5,-2 0 0,4 0 0,-2 0 23,5 0-23,-1-1 16,15-5-16,-14 3 0,12-2 0,-17 4 17,22-1-17,-20 0 0,16-1 0,-19-2 6,3 2-6,-1-2 5,12-3-5,-9 3-11,11-2-34,-5 5 45,-4 2-5,2 0 5,-4 0 0,-9 0-3392,11 0 3392,-4 0 0,7 0 0,-4 0 0,7 0-6,-13 0 6,14 0 0,-16 0 3392,10 0-3392,-8 0 0,15-2 0,-13 0 0,24 0 0,-13 2-5,4 0 5,-6 0-12,-10 0 7,6 0 5,-2-2 0,18-5 0,-16 2 0,19-6 0,-23 8-56,22-4 56,-21 6-23,19-4-1175,-7-1-102,-11 3 1300,-3-2 0,-15 5 0,-1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30.39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49 0 27919,'-6'0'269,"2"0"-224,4 0 33,0 0-78,-5 0 0,4 2-5,-5 3 5,4 7 0,-3 8 11,-1 33 0,0 14-6,2-3 1,2 8-8,1 5 1,2 13 0,0 2 0,2-8 1,0-11 0,1-6 0,2 5 1,1 6 0,3 5 1,0 3-1,1 1 3,1 10 0,2 3 1,0-2-1,-1-7-187,0-9 1,0-6 0,-1 13 182,-3-11 1,0 12 0,-1 9 0,1 1 0,-2-1 0,0-9 0,-2-13-342,0 8 1,-2-13 0,0 11 340,-1-5 0,1 12 0,-1 5 0,1 0 0,-2-7 0,0-11-959,-2 2 0,0-11 0,-1 4 959,0 19 0,1 5 0,-1-8 0,0-2 0,1-1 0,2 0 0,0 6 0,2-8 3,-1-9 0,1-1 4,2 4 1,0 4-1,2-12 5,6 7-12,10 18 0,2 1-12,-1-7-38,3 12 0,-1-9-34,-15-51 165,-12-8 1,-2-38 0,-13-17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31.4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0 148 26278,'2'1'1344,"0"0"-929,-2-1-320,0-4-39,0 3 28,0-4-67,8 0-17,8 1-11,23-4-17,28 3-48,21 1 0,10 2 26,-17-1 0,3 1-1062,-5 0 1,6-1-1,-5 0 1112,4-2 0,-2-2 16,18-4 1,-2-2-12,-34 5 1,-1-1-1155,20-4 0,-6 2 1138,-8 2-6,6 1-273,-23 6 239,-5 0-63,-6 2 63,-9 3-155,-3 12 38,-14-5 1762,3 9-1594,-7-9 0,-14-9 0,1-3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32.3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111 8 28098,'2'-4'135,"0"0"-130,-2 4-5,0 0 40,-4 0-18,1 0 17,-8 11-33,5-3 27,-2 38 1,2 12-23,1 2-1140,0 3 0,0 13 1,0-9 1128,-2 28-523,0-1 1,-1-1 527,1-1-3,1-3 0,0 19 0,2-13 0,1-28 1,1 1-114,0 14 1,-1 16 0,2-1 0,1-17 113,1-19 0,3-1-594,0 24 0,2 11 0,0-11 591,-1-26 0,-1 3 448,1 20 1,0 18 0,1 4 0,-1-9-449,2-12 0,0-6 0,-1 4-88,-1-4 0,-2 5 0,1-2 0,1-8 88,5 13 0,2-5-685,-1 10 1,-1-7 684,-2 9 113,-3-13 1,1 13-1,-2-15-113,-4 4-69,0-1 0,0-2 69,2-17 2,0 13 1,1 1-3,0-7 508,0 13 0,-1-3-508,-1-30 0,7 50 0,-1-56 1197,1 28 1,0 6-1198,-1 22 0,-1-29 0,-1-2 2646,0 5-2646,3 0 358,-3-26-367,-1 7 1,-1-2 3,-2-15-35,-5 29 12,2-51-820,-15 10 0,19-20 0,-5 3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33.13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15 103 27208,'-8'0'885,"2"0"-784,6 0-79,0 0-11,4 0-11,7 0 0,8 0-17,10 0 6,8 0 11,34-2 0,7 0-3358,13-2 3373,-15 0 0,14 0 0,-12 0 1,22-1-3,-24 3 0,13-1 1,-14 2-14,16-1 1,-24-1 1,8-1 0,-13-1-7,-5-3-12,40-12 0,-71 12-241,10-3 85,-25 8-395,2-4 1,-13 8 0,0-3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34.0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24 456 28098,'-13'23'107,"2"-6"-107,11-32-23,0-1-33,1-19-44,1-3-208,5-13 0,3-5 397,6-35-11,-6 34 1,1 3 95,2-4-23,-8 40 101,3 11-213,1 11 6,19 31-34,-9-8-5,29 49-6,-25-40-12,31 35 12,-26-55 0,7 1-11,-14-36-129,6-41 84,-8 21 101,18-29 11,-23 49 106,20 29-145,-19 8-6,35 53-22,-30-43-146,37 32-419,-37-42-272,13 11 0,-30-27 0,-5-4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36.12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33 436 26441,'-5'0'705,"2"0"-458,3 0 100,0 0-257,-11 0-6,8 0-17,-7 0-62,10 0 23,0 0-33,3-1 55,7 0 1,75-8-51,-29 4-14,30-2 0,3-1-9,-10 3 12,-18 1 0,3-2 8,-6-3 0,-2 0 9,37-10 37,-19 5 0,11-2 0,-9 2-32,-18 2 0,-1 1-11,39-6 0,-5 2 0,-20 7-11,19-3 0,-26 4 8,-6-1 0,1 0-950,21-3 953,14-3-5,1 6-90,-2 3 50,-1 0 25,-33 0 1,-2-1 19,4-2-6,-4-1 0,-3 0 925,-10 2-964,22-2 1,0 0 27,-20 4-143,5-1 1,-1 0 19,-17 4-191,35-1 331,-36 3 482,47 0-432,-51-2-33,31-3-17,-36 1-56,41-3 62,-38 5 44,32-2-5,-43 2 123,26-9-168,-20 4-11,41-8 11,-36 11 0,39-1 0,-40 5 17,33-4 55,-39 2-27,17-4-45,-29 4-5,4-1-23,-7 3-437,10 0 241,-7 0 224,-3 0 0,-13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23.8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49 28110,'0'-26'224,"0"5"-219,0 20-5,0 0-5,0 23 16,0 5-6,0 28-5,0 6-1696,2-5 0,1 4 1691,1 33 1,1-26 0,1 9 1,-1-6-769,-1-13 1,0-1 771,2 28 0,0 3-11,-3-15 0,-2-7 11,1 14 0,-1-22 0,-1-4 0,-1-14-118,-4 13-55,1-22-2818,-2 5 3648,5-27 1,0-4 0,1-4-1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24.64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0 119 23926,'3'-2'3506,"0"0"-3136,-3 2 162,0 0-499,0-1-10,0 0-1,0-1 6,0 2-34,0-1-5,0-1 22,29 0-11,-5 0 0,30-2-6,-4 1 1,2 1 0,21-2-4,7 1 1,1 1 2,6 1-817,-28 1 0,0 0 812,25 0-2841,1 0 2846,0 0-946,11-5 0,1-1 952,-44 1 0,-1 0 0,40-3 0,-5-2-5,-17-4-983,-4 5 853,-18 2-100,-9 5 614,-1-4 0,-25 4 1,19-4-1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27.4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49 68 28149,'-11'-3'157,"2"0"-146,7 4-11,1 7-11,-5 32-23,3-9-16,-1 19-124,1-12 174,0-19 45,-1 3 44,2-34-89,1-2-5,4-15-12,5 0-5,4-1-3393,8-3 3410,-1 0 10,24-12 6,-22 43 1,12-5-24,-27 82-4,-4-43-80,-1 28 96,-1-53 3415,0-2-3426,2-13 11,42-47-6,-17 22 6,33-33 11,-33 41-5,-3 7-6,-6 7 33,-8 25-10,-4 4-46,-12 69-44,4-43-470,-5 41-292,7-67 829,2 1 0,-1-16 0,0-1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25.27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5 28222,'-1'-2'89,"0"0"-78,1 2 6,0 4-6,0 5-5,0 5 11,0 53-17,0-25-631,0 40 631,0-33-152,0 4 152,-3 5 11,1 1 11,-2 13 1,1 3-23,1 12 0,2-10 0,4 3 3,7-19 0,3-5 622,12 38-622,1-15 0,1-2-3,4 7-455,-11-34 1,-2-3 454,0-2 0,-7-14 6,-4-11-6,-5-8 6,0-2-6,-3-2-17,1 10 6,-2 0 1082,0-2-1127,0-5 0,0-9 56,-6 9 0,10-12 0,-3 4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26.47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31 153 26530,'-14'3'969,"4"-2"-661,10-1 0,0 0-207,-3 0-73,2 0-6,-1 0 6,2 0-22,0 0 28,3 0-6,5 0-12,8 0-10,7 0-6,6-4 0,23-2-11,33 2 11,-12 0-3,-5 4 0,-1 0-2,-4 0-1,3 0 0,13-1 1,-10 0-18,15 1 8,-15-1 0,10 1 1,-13-1 14,-1 1 0,17 0 0,-1-2-6,-17-1-75,16-2 0,-3-3 58,-30-1 18,30-6 5,-53 7-6,38-13-50,-29 12-437,49-10 236,-55 16-253,19 0 510,-33 3 930,5 0-841,-13 0-55,10 0-51,-7 0-22,20 0 50,-15 0 224,22-7-229,-22 1-34,7-3-62,-14 3-666,-4 5-78,-9 0-8997,0 1 8522,-6 0 0,6 0 0,0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27.8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387 60 27354,'3'1'638,"0"0"-593,-9 0-12,3-1-16,-4 1 0,1-6-17,0 0 34,-14-12-3382,2 6 3382,-10-6 56,-24 8-40,-42 34-50,30-12 0,18 17 0,11 7 6,28 8-12,6 7-5,12-12-23,8-16-699,43 7-270,-19-15 1851,30 2 0,-50-17 0,-6-1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28.22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11 25218,'0'-6'862,"0"2"123,0 4-918,0 0 296,0 30-430,1-9 95,3 25-201,2-19-20,9 12 193,2 5 0,-4-14 0,-2-3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28.6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10 24995,'69'-7'11,"-7"5"-3592,-13 18 3547,-19-4 1417,13 11-1428,-30-10 1163,-11 32-1062,-8-21 0,-11 24 563,-3-30-519,-14 4-66,7-7-23,-10 1-11,12-9 0,2-1 3359,4-4-3443,4 0-129,4-2-1422,6-10 1635,6 1 0,1-3 0,2 5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29.14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40 28121,'15'67'-101,"-2"-9"73,-9-34 17,2-2-28,0-3-208,6 0 202,0-9-307,42-23 615,-17-30-62,16-3-27,-28-10 72,-15 15-173,-4 15-11,-1 0-45,-5 19-1,0 7 1,0 12 0,1 38-17,0-14 0,3 25 0,1-32-17,5 3-5,-2-13-23,4 0-33,-3-14-225,1-3-2183,0-9 2486,1-3 0,-5 1 0,-2 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43.50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202 6 27191,'0'-3'476,"0"0"-425,0 3 357,0 0-335,-1 5-28,-2 3 17,-4 17-51,-3-2-11,-2 12 0,-1-5 5,-6 15-5,3-10 0,-7 10-22,-1-2-252,-8 7 145,11-17-302,1-3-2056,24-34 2487,3-4 0,-7 9 0,-1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43.9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28227,'7'25'84,"2"-1"-84,10 13 0,1 0 0,18 26 0,-7-11-1455,9 14 1450,-11-22 454,-4-4-472,-3-6 240,-5-4-250,-3-7-119,-4-2-16,-4-10 179,-3 0-3377,-6-9 3366,-3-1 0,6-1 0,1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44.2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71 27264,'-7'-4'700,"2"0"-616,5 4 45,0 0-129,23-5-51,-3 2-733,47-13-1882,-23 5 2666,19-6 0,-39 11 0,-7 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44.7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256 3 24032,'5'-2'3226,"0"2"-2890,-5 0 17,0 0-319,-17 0-34,9 0 5,-14 1-5,-3 11 0,8-2 0,-15 10 6,12-5 22,-11 8 118,-11 14-96,15 1-50,2 3-3398,31-17 3387,7-8-62,25-4-50,-6-6-773,21-2 896,-25-12 0,-6 4 0,-17-4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27.8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7 127 27404,'-4'-7'454,"2"2"-370,2 5-12,0 0-77,2 38-62,9-24-197,19 31 141,10-38 123,-1-1 375,-1-13-223,-26-1 10,0-17-78,-12-19-73,-6-2 0,-1-1-55,-24 11-12,13 24-792,-43 18 0,54-10 0,-15 12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45.36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222 13 25623,'1'-2'2313,"0"0"-2083,1-2-191,-2 3-11,0-2-28,-4 3 0,-16 1 11,-6 7 6,-25 11-17,17-1 5,-5 5-10,14 3 5,14-10 0,-4 11 0,14-11-6,1 6 6,2-4-17,6 5 12,2-12-1,39 2 1,-25-9-175,44 1-133,-47-5-180,9 0-1809,-21 0 2302,-4-1 0,-3 1 0,0-1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53.77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 1180 25970,'-3'10'1305,"0"-2"-1131,3-8 78,0 0-247,-2 3 46,2 1 307,-8 33-319,7-24-11,-5 21 6,6-32-12,-2-2-5,2 0-45,-1 0 34,1-2-1,1-4-5,4-12 0,1-1 0,3-8-5,2-8 5,-3 12 0,1-8-6,5 9 6,4 2 0,5-5-5,4 5 5,-2 3-12,3 1-4,16-6-1,-10 5 6,39-15 11,-35 17 0,20-9-6,3-2 12,-20 7 5,25-11-11,-4 6 0,-12 7-634,17-3 634,-19 8-135,1 4 135,0 1 16,17 4 1,3 0-6,4 0-8,-2 1 0,-3-1 3,-10 0 8,16-2 0,5-1-3,10 1-2,-5 3 0,16 1 1,-14 2-10,-34 2 0,0 2 1,30 2 1,13 2 0,-14 0 4,18 5-3,-21-7 1,13 0 0,-12-2 308,-30-3 0,2-1-310,36-1 0,15 0 0,-14 0-2,-36-2 0,-2 1 50,20-2 0,8 0 1,-10-1-51,18-4-1133,-15-2 0,11-2 1,-10 2 1132,22-4 0,-28 3 0,7-2 0,-14 3 0,-1 0 0,7 1 0,0 1 0,-7 0 3,19-2 0,-2 1-3,-24 2-9,17-2 1,-1-1 8,-20 3 0,45-8-6,-57 8 12,42-21-12,-42 14 3381,41-20-3408,-43 22-23,16-1 0,3 1 56,-4 2 14,9-3 0,-2 0 3,-23 4-12,46-10-5,-44 14-37,17 0 1,2 2 36,-7 2-8,15 1 0,2-1 8,1 1 0,23 2-6,-23 0 3,10 6 0,2 2-2,2-2 7,12 3 1,-4 0 9,-29-5 27,9-1 0,-1-1-28,-4-2-14,14 0 1,-1 1 2,-16 2 0,8 5 0,1 1 0,-7 4 5,21 2 1,1-1-6,-21-8-1696,14 0 0,-2-2 1696,-26-6-50,47-2 50,-46 0 2,27-6 1,5 0-3,-6 0 8,24-1 1,-1 1-9,-27 5 0,8 1 0,0 1 0,-12 1 0,22 0 0,1 0 0,-12 0 0,4-2 0,1 0 0,-10-1 0,14-2 0,1 0 0,-5 1 22,-8-3 1,12-1-1,-13 1-22,8-3 3,8-2 0,-2-1-3,-22 3-17,16 1 0,1 0 17,-8 2 1685,18-5 0,-3 0-1685,-30 0 0,0-3 0,0-1 0,-7-2-9,24-8 1,2 1 8,-11 2 0,9-1 0,-4 1 61,-26 9-81,6 0 1,2 1-3,4-2 16,32-5 1,1 0 10,-18 6-2,20-1 0,-1 2-3,-29 9 0,20 1 0,1 1 5,-18 1 20,9-1 1,-2-2 2,-24 0-17,17-3-11,-34 4 0,24 2-6,-23 5 12,39 9-6,-47-2 0,20 16 0,-29-15 11,28 30-11,-26-23 6,23 24-6,-28-28 0,12 11 0,-17-17 5,4 3-5,-9-10-16,-2-1-1,-1-1-207,1 0 11,0 1 213,-10 7 0,15-10 0,-5 3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54.5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1 25326,'-2'7'2190,"0"-2"-1960,2-5 296,0 0-509,2-1-17,-1 0 33,3 0-5,-2 0-11,1 1-6,-2 0-5,1 0-6,0 0 6,3 0-12,20 1 6,-5 3-6,17 2 1,-12 3-1,1 0 6,-1 0 0,-3-2 6,1 0-6,-9-3 5,0-2-5,-11-2 6,-1 0-208,-2 0-66,-3-3-580,-6-3 0,11 6 0,0 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54.9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39 100 25730,'1'-7'2128,"0"2"-1949,-1 5-56,0 0 28,5-34-128,-4 23-1,3-25 0,-4 33-16,0 1-12,0 1-5,0 1 11,0 11 6,0-2-6,0 11 0,-2-4 0,-2 4 0,-3 2-6,1 3-3403,-1 2 3381,2 0-1080,-4 28 1108,4-30 0,0 15 0,5-39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8:02.50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325 12 26038,'3'-6'1103,"0"1"-941,-3 4-27,0 1-35,2 0-32,-2 0 88,2 0 102,-2 5-196,0-2-18,0 4 35,-5 1-68,0-2 0,-5 3-5,-5 3-6,1-1 0,-20 19 0,14-11 0,-12 10 0,13-9 0,-27 23 0,17-15 0,-16 15 0,24-23 0,4-5 0,5-4 5,5-4 1,4-4 5,2-1-33,1 1-6,20 7 28,-4-1 17,42 4-17,-27-9 5,52 2-10,-56-5-57,28 6 17,-44-4-890,16 5-493,-14-5 1428,10 1 0,-16-3 0,-3-1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47.4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 24368,'0'-2'2689,"0"0"-2056,0 2-521,1 41-45,1-20-22,2 36-29,1-29-3402,4 17 3369,-3-9-78,2 9-4036,-5 5 4131,-5-25 0,2 9 0,-3-29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47.9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27 27376,'-7'0'549,"2"0"-443,5 0 6,0 0-95,5-2-6,19-6-16,3 2-68,42-3 31,-19 8 0,3 2 30,-2 3 1,1 1-17,5-1 0,-5 4-140,4 12 168,-30-5 28,-21 10 23,-24 4 78,-27 25-40,-18-5-66,-8-7-46,26-22-156,20-16-269,22-13 448,10-12 0,-12 26 0,4-1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48.77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10 263 25646,'-3'9'1713,"2"-2"-1640,1-7-185,-4 70-168,6-46-67,-2 53-572,5-65 735,-2-6-3152,-1-1 3627,-2-5 1266,-6-49-1457,4 23-27,-4-40 358,9-22-363,2 44-270,5-40 236,3 58 22,17-6-45,-1 10-11,14-2 3267,4 12-3385,-5 30 74,-28 2-7,-9 18 6,-41-9 6,8-8-3245,-1-2 3284,-5 1-323,14-8 307,2-1-63,14-9 85,22-1-6,5-1-2390,37 0 2345,-16 0-716,29 27 733,-49-10 797,-10 47-708,-27-40-10,-43 25-51,23-36 11,-21-1 0,-1-4-22,18-3-62,-36-1 2123,67-4-2050,17-26 0,-7 19 0,10-18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49.2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74 25595,'4'-1'2229,"0"0"-2201,-8 43-11,3-22-17,0 33-11,8-33-68,6-1-341,34 4 420,-23-13 431,30-9-274,-42-11 0,4-20-123,-13 9-12,-1-8-11,0 5-16,-1-26-107,0 21-6895,0-18 7007,-2 36 0,0 3 0,-1 9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7:49.8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363 26 26967,'7'-14'739,"-2"2"-688,-5 12 156,0 0-173,-10 2-18,2 1-4,-6 1 44,-9 7-56,10-5-6,-29 15 0,27-10-16,-12 7 16,22-9-5,2-2 11,2-1 0,1-2 11,0 0 29,6-2-1,4 1-17,20 0-95,13 6-11,0 12 96,-9 4 4,-19 6 108,-12-2-91,-2-10 51,-51 26-84,20-28-2081,-41 4 1,-5-4 2080,18-11 0,-38 0 0,78-7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28.2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4 102 26810,'0'4'723,"0"0"-639,0-4-28,0 0-34,0 37-22,0-25 17,0 28 151,-2-35-84,2-2 0,-2-1-34,2-2-22,0 0 12,0-2-7,0-4-5,8-24-22,1 6-6,35-46-90,-14 42-44,10-14-141,-24 36-419,-12 9 694,0 2 0,-3-4 0,-2-2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8:11.39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89 31 22263,'-1'-2'4699,"0"-2"-4498,1 3-72,0-3 95,0 4-28,0 0-95,-1-1-12,0 1-21,-2-1-52,0 0 29,-5-1-11,3 0 27,-2-1-16,4 1-22,1 0 49,0-1-27,2 2-28,-1-1-23,0 2 62,1 0-61,3 1 5,2 2 17,11 3-12,-4 1-5,6 1 0,-4 0 0,0 0 0,2 0 0,20 13 0,-18-11 6,15 10-6,-27-17 0,17 9 0,-13-7 0,14 5 0,-15-6-6,-1 0 12,-4 0-1,0-1-5,-4-3 56,0 0-56,-1 1 0,-3 2 0,-2 2 0,-5 3 0,-24 22 0,-14 19 0,-11 9 0,10-4 0,19-20 0,-3 1-5,21-21-1,-12 10-11,25-24-5,0 0-1188,-1-9 1210,0 0 0,0-1 0,0 4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8:22.17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8761 992 27225,'0'-21'829,"0"-3"-757,0 15-27,0-6 39,2 6-67,-1 5 0,0-1 0,-1 5 78,0 0-95,0 6 0,0 4 11,0 7-11,0 4 0,0 3 0,-4 26 0,-2 5 0,-3-5 0,0 7 0,-2-4 0,-6-19 0,-1-2 0,-3-1 0,-18 17 0,13-20 0,-15 13 0,18-23 6,-3-1-6,-3 0 0,-49 16-6,31-14-5,-26 4 0,-3-1 5,14-7-1704,-20 1 0,0-2 1704,12-7-335,3-1 0,0-1 341,1-3-1021,-30 5 0,-3 0 1021,7 1-112,11 0 0,-15 2 1,13-2 111,33-3 0,0-1 3,-27 1 1,-11 1 0,10-2-4,24-3 0,-1 0 0,-33 0 0,-15-1 0,13 1 0,32-1 0,-1 0-2,-33 0 0,-16 0 0,15 0 2,35 0 0,0 0 2,-36-1 0,-16 0 0,15-1-2,35 1 0,0 0 1,-12-2 0,-14-1 1,1 0-1,15 1-1,14-1 0,4 0 2,-20-2 1,-8-1-1,12 1-2,-11-4 0,10-1 0,-11-4 0,10 2 0,-22-4 610,19 2 1,-11-3 0,15 4-611,2 0 0,-5-1 0,0-1-5,8 4-1,-24-4 1,-3 0 10,13 1 240,-6-1 0,3 0-245,18 0 2,-4-3 1,1 0-3,10 3 3,-18-2 0,2 3-3,24 9 1516,-6 0 1,1 0-1529,7 2-10,-24-7 0,-4-2-6,-1-2 355,7 3 1,-12-2-1,12 1-316,-8-1 9,0 2 0,3 0-4,26 3 38,-9-4 0,0-2-54,6 0 0,-5-2 0,1 0 6,12 1-1,-7-2 1,0-1 5,-3-3 0,-26-8 1,0 2-12,19 7 0,-14 1 0,2 2 0,26 11 0,-12 1 0,-1 1 0,11 0 0,-16 1 0,-3 1 0,0 1 0,-24 0 0,33 2 11,-42 1-11,49-1 0,-42 1 6,65-1-6,-6-1-3392,8 0 3392,-4 0 0,-23-1 0,14 1 5,-10-2 12,16-12-17,22 6-6,-30-30 6,20 19 3387,-22-33-3382,25 22 1,-12-55-6,19 50-17,-5-55 17,14 61-11,1-57 11,4 42 0,-2-11 0,1 1 0,0 13 0,0-23 11,-3 48-11,-2-4 0,2 10 0,-5-7-17,4 15 12,-2-2-1,1 5 1,2 0 10,-1 0-10,0-8 10,1 4 1,-4-9-17,2 9 5,-1-2 6,1 5 0,2 0 0,0-2 0,0-1-6,-2 2-16,-9 5 22,5 0 0,-7 5-6,11-4 6,-17 37 6,9-19-6,-20 55 0,19-47 0,-5 25 0,10-33 0,-1 14 0,4-24 28,-1 5-17,4-17-5,0 0-6,0-5-17,1-2 17,2-8-11,2-3-12,9-15 18,-4 8-6,5-9 11,-6 13 0,-2 1 0,-1 3 5,0 0-5,5-12 0,-3 9 0,4-9 0,-4 12 6,2 0 11,-4 6-17,0 3 0,-5 6 0,-1 2 0,1 0 0,3 0 0,4 0 0,4 0 5,1 0-5,18 14 0,-11-6 0,14 12 0,-17-9 0,7 3 0,-6-3 6,6 2-6,-7-5 0,3 1 0,1-1 0,1 2 0,8 2 0,-9-4 0,10 3 0,-21-8-23,3 0-38,-11-3 61,0 9 0,-1-14 0,0 3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8:38.89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20 27342,'-1'-5'706,"0"0"-622,1 2-34,0 1-33,0-2-11,0 3 89,0 1-89,0 8-1,0 4-5,0 12 6,2 4-6,10 21 0,-2-11 0,7 11-11,-8-19-17,2 6-12,-5-10-3620,-2 21 3335,-4-23 325,-4 14 0,2-26 0,-3-2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8:39.37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 97 27074,'-9'2'744,"1"0"-576,8-2 12,0 0-136,0 3 18,0 0-17,0 2-45,3-2 0,4-1 17,68-9-34,-26 0-53,33-5 0,1-1 53,-21 0-34,1 1 1,-7 1-11,-31 4 61,3-11 0,-24 13 0,-4-7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8:39.90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1 118 27897,'0'-4'207,"0"1"-157,3 1-10,6 1-7,9-2-10,9-4-1,9-2-11,8-2-5,47-12-12,-35 11 1,26-7-29,-44 13 34,-18 2-11,-1 2-12,-16 2-156,-1-1-235,4-2 414,6-4 0,-14 8 0,-1 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8:40.41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124 12 27090,'0'-4'835,"0"0"-718,0 4-5,0 0-106,-10-3-6,5 3 6,-8 5-1,-3 45-5,6-9 0,-7 31-3437,6-9 3398,5-19 17,-3 8-62,3-18-101,1-9 185,-3-8 0,5-9 0,-1-11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8:40.74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12 27897,'1'-6'246,"0"2"-195,-1 4-35,0 0-16,1-1 0,1 1 0,1 0 6,13 30 0,-3-9-6,12 27-12,-6-14-27,14 16-17,-8-12-89,15 18 5,-22-28 33,1 3-27,-12-17-40,-3-4-436,-1-1-892,-2-6 1502,0 1 0,-1-4 0,0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8:41.02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67 28261,'52'-17'-370,"-4"2"-44,-15 7-684,-2 1 1098,4-3 0,-17 5 0,-5 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8:41.9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361 13 25236,'6'-7'2286,"0"2"-2124,-6 5-61,0 0 78,-16 3-145,5 1-12,-16 4-16,6 1 66,-52 14-44,29-12-8,-10 3 0,2-2-26,22-6-39,-11 6 45,38-5-95,12 17 95,2-15-22,58 12-337,4-13 242,11-1 61,-17 7 22,-4 17 40,-31-13-6,29 17 16,-45-24 35,7 11 50,-16-13 285,-15 16-324,-6-16 44,-28 10-78,14-13 67,-63 2-84,51-6 17,-55-8-67,67-3-258,-9-1-3030,20 5 3327,5 10 0,6-2 0,0 3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0:47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166 40 27583,'0'-3'426,"0"0"-320,0 2-16,0 1-101,-3 0 11,-3 0 5,-5 4 1,-3 2-6,-1 5 0,-8 10 0,9-5 0,-7 11 0,9-5 0,-1 2-6,1 1-11,1 18-5,6-19-23,0 12-28,11-27-167,18-1 77,3-4-447,60-31 722,-45 10 224,35-36-202,-60 26-3263,-2-34 3157,-12 35 12,-44-30-18,13 42 84,-57-12-106,51 21 0,-12 11 0,37-3 0,4 9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28.53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27790,'11'0'448,"-2"0"-442,-9 0-6,0 0-6,14 24-22,-6-9-347,18 33 6,-17-28-479,21 11 0,-28-25 0,8 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0:48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161 2 26609,'3'-1'1086,"-1"0"-1007,-2 1-23,-2 5 89,-10 9-89,1 1-17,-10 6-5,5-4-23,-3 1-5,-7 12-6,6-6 0,-5 20-11,14-19-23,9 32 6,10-37-56,23 13 11,-4-31-67,47-34 146,-41 13-1672,2-22 1,-5-5 1671,-16 12-6,2-38 0,-14 51 11,-22 0-11,1 17-425,-67 29 44,46-11-5769,-38 19 6150,64-27 0,3-2 0,11-4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0:49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202 2 24962,'1'-1'2666,"0"0"-1972,-1 1-694,-4 0 0,-1 0 0,-5 2 0,-5 10-5,4 0 5,-4 8 0,4-3 0,1-1 0,-1 1 0,1-2 0,0 0 0,-4 5-6,-13 21 1,7 2-1,-2 0 6,15-14 0,6-18-11,0-1 11,1-3 0,0 2 0,0-3-62,5 4 57,3-6-152,44 1 106,-18-8 29,31-4 22,-33-5 168,28-37-134,-33 25 94,19-39-116,-43 49-7,-7-17-5,-2 19-5,-22-15-1,12 13-257,-26-10-118,25 18-9450,-25 6 9026,27 5 0,-6 3 0,15-5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0:50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 26066,'4'-12'1254,"-1"3"-1030,-3 9 168,0 0-291,0-3 67,0 2-101,0-2-50,0 3-6,0 0-11,0 6 0,0 7 6,0 9-1,-1 8-5,-1 3 0,1 42 0,0-34 0,1 26-5,0-40-1,0-9 0,0 5 1,0-10 5,2-1 0,1-2 0,1-2 0,1 0 0,-2-3 0,-1 0 11,0-3-22,-2-2-34,0 1 45,0-8 0,0 10 0,0-4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0:51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232 38 25937,'11'-15'1221,"-2"3"-941,-9 12 61,0 0-246,-19 1-33,8 2 5,-33 12-61,23-1-1,-14 9 1,15-6 0,-12 23-6,14-14 0,-12 26 5,22-27-5,-2 6-17,8 2 6,1-15 11,2 7 0,5-18-89,17-4-102,2-2 6,13-7 73,-3-4-1629,7-19 1,0-6 1891,-2 1 112,1-11 0,-6-1-190,-26 18-17,-39-31-89,5 42-2499,-68-13 2252,50 27 847,-42 1 0,63 2 0,-8 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0:53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 19 27242,'1'-10'834,"0"2"-744,-1 8-46,0 0-38,0 7-6,-1 7 6,-1 12-1,-4 28-5,1-9-3,-2 5 1,-1-1-10,2-6-3581,-10 32 3397,13-62-823,-2 2-2880,9-20 3899,2-5 0,-1 3 0,0-1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0:53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142 0 27510,'-3'23'308,"-1"-3"-5940,-2-11 5643,0 2 12,-3 4 1442,-8 12-1426,4-2 11,-24 52-50,22-43 865,-12 48-865,23-61 0,6 16-33,7-29 2837,53-4-2911,-24-14 202,50-20 101,-54 4 381,17-53-526,-35 39-21,-13-15 1,-8 3-36,-11 22-35,-34-20-38,20 47-770,-28 24 0,58-37 0,-5 12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0:55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23 24353,'9'-6'767,"-2"1"732,-7 5-1432,0 0 490,0-3-540,0 1 293,0-3-304,1 4 880,-1 0-886,1 1 0,0 3 6,0 6-6,2 8 0,-2 10 0,0 25 0,-1-8-22,-10 55 22,4-51 0,-14 45 0,15-67-51,-4 7-33,9-29-179,9-15-1731,2-4 1994,9-12 0,-9 11 0,-3 3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0:57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149 50 22929,'3'-5'3512,"-1"1"-3092,-2 4 901,0 0-1315,-2 0-6,-3 0-6,-2 1 6,-4 5 0,-1 5 0,-10 17 0,-5 14-11,-5 25 11,11-19 0,6 3 11,15-29-5,9 19-6,1-23 34,81-11-23,-15-52-3,-23 22 1,-1-3 24,7-34 1,-35 6-29,-11 14 12,-2-11-11,-10 22-6,-8 6-11,-5 7-1,-11 6-66,-29 5-17,11 8-584,-12 12 1,1 3-1,18-5 1,-29 19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0:58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220 17 24463,'-4'-2'2006,"1"0"-1564,3 2-151,-7-1-22,1 0-90,-8 0 152,-11 11-309,7-3-5,-9 10 11,0 14-22,10-9-6,-8 16 5,6 12-5,8-19 0,-2 20 0,10-28 0,2-3 0,1-2 0,0-6-22,31-3 22,-7-4-143,24-18 0,4-8 182,2-13 73,24-23-533,-49 12 516,-19 10-22,-5 0-40,-8-11-44,-31 9-73,4 7-649,-52 31 733,15 27 0,14-6 0,14 3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0:58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 16 25993,'5'-9'1814,"0"2"-1601,-5 7 11,0 0-224,0 10 6,0 6-6,-3 15 0,-1 22 0,0-11 0,-2 12-79,1-2 40,1-23-62,0 12 23,3-30-1843,8 2-1697,1-13 3618,8-3 0,-9-1 0,-1-2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28.8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356 35 28098,'-3'-7'314,"2"2"-314,1 5 0,-6-10-6,3 8-5,-7-8 6,1 17 5,-27 50-6,15-19 0,-19 41-72,8 1 16,11-27 18,-11 28-388,-2-14 242,12-30 11,-11 14 22,17-36-381,2-3 538,2-4 0,5-4 0,4-3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0:59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150 60 26698,'-1'-6'1076,"0"1"-914,1 5-84,0 0-33,-6-2 0,0 1-28,-5-1 5,2 2 6,-7 12-22,-7 18-6,-1 10 5,1 18-5,7 6-3392,9-13 3392,0-3-16,10-16-35,16-22-72,31-7 50,-6-12 56,6-13 1,-1-5 178,-3-12 6,20-25-106,-47 25-18,-12 3-16,-6 12 6,-9-8-34,-2 9 3392,-10-4-3431,-26 4-34,15 11-112,-22-1-9646,-3 12 8690,15 4 1,-3-2 0,28 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1:04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7 24671,'0'-2'1893,"0"0"-1187,0 2-505,1-1-83,-1 0 319,1 0-365,-1 7-32,0 2-40,0 5 5,0 3 1,0 3-6,0 4 0,-2 28 0,-1-7 0,-1 8 0,0 2 5,-1-1-1701,1 0 0,1-5 1696,2-19 6,3 8-6,3-32 0,7-1 6,3-4-169,70-14 135,-48 9 3364,50-9-4321,-83 13-4320,-6 2 5305,-17 2 0,8-1 0,3 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1:04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194 12 25998,'0'-6'1552,"0"1"-1373,0 5 118,0 0-258,-29 4-11,15 3-11,-24 4-6,22 6 0,-8 11-17,-6 16-5,8-7 0,4 3-123,16-11 22,9-15-17,15 5 342,49-58-101,-34 20-306,25-42 267,-59 32-62,-1 1-6,-14-4-16,-5 15 11,-7-1-224,-14 12-677,20 6 901,-5 3 0,18-1 0,5 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1:05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305 1 28003,'-11'0'62,"1"0"-51,5 0-5,-3 0 16,-10 6 0,0-1 12,-9 7 33,-20 11-61,17-7-6,-39 33-6,46-17 1,-10 12 5,29-15-12,3-11-4,5 3-7,2-10 12,27 0 11,-13-17 0,39-28 0,-34 8 6,29-40-6,-36 42 78,7-12-67,-22 31 23,-1 2-40,-2 4 6,0 21-45,0-7-279,0 24-248,6-20 572,11 6 0,-7-16 0,5-1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1:06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209 246 27214,'7'-9'963,"-1"2"-879,-6 7 17,0 0-90,-11-6-11,4 3-17,-23-3 11,12 5 1,-13 1-3393,0 8 3398,8 0 0,-11 14 0,17 7-5,3 1 5,8-1-6,30 0 6,-10-20 3386,19 5-3402,-6-15 4,-8-5-16,11-13 23,-15-1-29,8-24-5,-11 11-45,0-15-1327,-5-48 563,-4 11 0,0 46 0,-3 51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1:06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28177,'0'49'106,"3"-21"-100,2 39-6,3-30 0,2 3-39,5 17-29,-5-12-72,2 11-3520,-7-19 3116,-2-3-2060,-2-4 2478,1-5 1,-1-12 0,0-4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1:13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21 25012,'9'-12'1535,"-2"3"-1316,-7 9 817,0 0-997,-2 6-6,0 1 63,-10 17-68,1-3-23,-9 16 1,0-2-1,-12 30-5,9-14 0,-12 30-5,20-41 5,-3 10-17,11-29-151,0-2 73,4-12-678,-3-4-364,3-3 1137,-2 0 0,4 0 0,1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1:13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 26626,'1'-10'1411,"0"2"-1305,-1 8-50,0 0-22,1-13-29,-1 10-16,1-11 6,1 14 5,10 35 0,-1-9 0,8 27 0,2 7-17,6 6-3,-7-17 1,-1-3-932,3-2 889,-9-20-539,-2-5 456,-2-6-18,-4-2-150,-2-6-471,-2 0 784,-1-4 0,0 0 0,0-1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1:14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60 26306,'-5'0'1451,"1"-2"-1378,5 1-17,38-4-163,-9 1-78,33-3-878,14-12 0,-44 12 1,19-8-1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1:14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309 1 27695,'-66'2'364,"-13"10"-358,50-1-6,-16 7 0,25-5 0,2 0-6,3 3 1,3 4-3387,-1 15 3392,6-6-140,3 44 123,24-46-157,1 19-393,70-73 0,-73 30 0,32-20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43.2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1 182 27118,'4'-7'661,"0"0"-610,-4 7-12,0 0-56,0-1 17,0 0 6,1-1 22,0 2-17,1 0-6,0 0 7,2 0-12,-2 0 0,3 0 0,-3 0 0,1 0 0,0 0 0,0 0 0,6 0 5,-1 0 1,10 0-6,1 0 0,6-1 5,-5 0-5,8-1 0,-12 0-5,36-3-18,-27 2-16,38-2 22,-42 4 1,34-1-1,-34 1-11,15-2 11,-20 1-78,6 1 67,-11 0-6,10 1 23,-16-1 11,10 0 6,-4 0-1,35 0 12,-17 1 0,24 0 0,4 0-17,-7-1 2,16-1 1,1-1-3,-15 1 31,15-3 0,0-1-14,-13 3-9,1 0 0,-3 0-2,-13 2 0,42-1-6,-46 1 5,48-1-5,-57 0 0,19 1 6,-27 0 5,35 1-11,-25 0 6,67 0 5,-31-1-11,11 0 0,-14-1 11,7-3-11,-25 1 6,54-2-1,-58 3-5,53 1 0,-56 2 11,59 0-11,-61 0 0,39 0 0,-46 0 6,60 0-6,-46 0 3,24 0 0,6 0-3,19 0-3,-38 0 0,-1 0 3,31 0-6,-26 0 6,-14 0 0,8 0 0,-18 0 0,7 0 0,-8 0 0,4 0 6,8-2-12,-19 1 6,28 0 0,-31 1 0,20 0 0,-17 0-5,69 0-12,-49 0 0,24 0 0,-1 0 17,-23 0-5,46 0 5,-56 0 0,52-4 0,-44 2 0,14 0 0,-1-1 0,-16 2-6,35 0 6,-49 1 0,41 0 6,-37 0-6,37 0 0,-43-1 0,39-2 5,-31 2 1,65-8 0,-60 6-6,33-5 0,-42 5 5,45-3-5,-39 3 17,38-6 5,-60 8-10,2-2-1,-13 3-252,0 0-470,-2 0 711,-4 0 0,2 0 0,-2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1:14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 23 26295,'-5'-12'1322,"0"1"-1210,5 11-39,0 0-1,-1 7-4,0 6-12,0 13-12,-3 73-44,3-39-90,-1 16 1,1-1-84,1-20-292,0-1 0,3-3 465,9-10 0,-6 1 0,5-27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1:15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291 44 26710,'6'-12'912,"-1"3"-6426,-5 9 5642,-18-9 1321,9 6-1427,-16-7 882,11 9-825,-14 1-46,3 0-5,-19 8-28,18-1 6,-26 31-6,32-18 3369,-15 36-3385,30-36-124,13 20 56,7-30-1512,65-6-947,-15-40-1675,16 4 4131,-36-21 0,-36 36 1,-4 2-1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1:15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 25 26497,'0'-10'1254,"0"2"-1091,0 8 10,0 0-145,-8-4-39,6 3 11,-6 0 22,8 34-3391,5 9 3369,-2 14 11,8 31-11,-7-41-255,1 10 0,0-1-2,-1-16-2079,11 30-4733,-4-58 6502,7 1 0,-16-11 0,-3-1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1:22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205 1 25718,'13'4'1417,"-3"-1"-1159,-10-3 543,0 0-773,-12 1-28,1 1 5,-13 3-5,4 2 6,-16 6-6,8-3 0,-16 7 0,22-9-23,-2 5 23,18-7 0,14 10 0,4-4-369,54 29 285,-35-19-20,13 10 1,-1 2 80,-20-8 18,17 27 5,-34-34 117,-16 29 1,-1-31 134,-25 20-196,13-28 33,-44-1-89,38-4-588,-26-9 34,46-8 554,19-18 0,-5 14 0,14-4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1:22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19 26822,'-8'-11'240,"1"3"102,7 8-219,0 0-67,0 23-28,0-6-11,0 35-6,0-5-11,0 1 6,2-6-6,0-14-286,7 10-151,-4-16-459,4 7 896,-3-20 0,-7-8 0,1-2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1:23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49 28166,'19'-4'-84,"3"1"-79,12 3 18,-5 0-40,9 0-101,-11-1 286,25-17 0,-30 13 0,14-13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1:23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 14 26782,'11'4'997,"-2"-1"-874,-9-3 23,0 0-135,-20 34-5,10-12-6,-17 31-11,16 10-17,4-23-336,34 39 308,-7-57 28,39 8 44,-24-33 270,8-38-241,-22 12-12,-7-30-10,-14 24 22,-14-18-12,-1 11-22,-23-18-11,12 32-638,-19 14-560,31 22 1198,-8 15 0,22-9 0,0-4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1:24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1 113 26357,'18'80'621,"-2"-13"-587,-10-47-28,0-3 10,-4-3 35,0-1 72,-2-4 146,0-3-34,0-4 56,0-2-179,-3 0 28,-4-9-73,2-25-55,3-35-12,8 7 5,4-11-5,0 39-11,0 3-45,-2 16-34,2 2-72,0 12-686,35 23 0,-37-23 0,20 15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1:24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0 282 26777,'4'8'1002,"-1"0"-811,-3-8-57,0 0-134,47-18 0,-25 5-17,35-18-5,-24-21 33,-16 8 11,5-11 23,-17 21 0,-4 18 22,-2 0-22,-19 6-28,5 2-12,-34 10-5,26 6 0,-13 8 6,16 28-6,10-12 0,-2 20 0,12-23 0,2 9 0,3-12 0,4 4-6,6-15-106,62-1-72,-37-10-495,17-11 1,-5-1-1,-37 8 1,11-12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1:41.7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9 24575,'-4'-5'0,"0"1"0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46.64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 25 25450,'-6'0'1495,"0"0"-1372,6 0 62,0 0-157,-4 1-6,3 0 6,-4 0 168,5 1-140,0-2 0,0 1 62,0 0 39,6 3-152,0-2 6,5 4 17,1-4 0,4 2 0,4-1 6,51 0-34,-29-1 8,20-1 1,1-1-9,-17 0 5,45 0 7,-56 0-12,45 0 0,-42-1 0,16-1 0,1-1 0,-13-1 5,18-2 1,2 1-6,-7 0 0,16 2 0,1 0 0,-14 2 2,-2 0 1,-3 1-3,-15 0 17,46-6-17,-47 2 0,61-5-5,-69 6 5,34 1 0,-41 2 0,40 0 0,-30 0 5,24 0-5,-26 0 0,-3 0 11,1 0 12,-7 0-18,-10 0 12,-5 0-17,-6 0-11,2 0 11,0 0-50,4 0 50,-3 0 0,0 0 0,-3 0 67,1 0-67,0 0 0,0 0-2296,0 0 2296,-5 0 0,3 0 0,-4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3:38.26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637 359 27712,'3'-18'347,"0"0"-257,-1 9-34,-1-1-17,0 3-11,-1 0-11,0 2-6,0-1 6,0-1-17,0 0 28,-3-15-23,1 11-10,-7-17-6,4 15 11,-7-8 22,1 6-16,-7-6-6,3 7 5,-7-10-5,11 13 0,-20-22 0,18 21-17,-13-11-27,15 19 32,-27 1 12,17 2 6,-58-1 0,53 0-6,-29-1 0,45 1-6,-9 2 6,8 5-6,-20 12-10,3 3-1,1 1 11,4-4 1,0 11 5,11-9 0,-10 24 0,15-22 0,-6 26 0,9-26 0,-3 34 0,6-35 0,1 22 5,0-23-5,0 26 0,0-25 11,6 32-5,3-22-6,2 4 0,1-7-6,3-5 12,-4-8-6,6 5 6,-6-9-6,1-1 0,0 1 5,-1-2-5,7 8 0,-7-5 0,16 11 6,-15-14-6,7 3 5,-10-8-5,14 3 0,-11-3-5,25 2 5,-20-4 0,10 0 0,-10-1-17,14 0 11,-14 0 1,20-3-1,-23-1 6,7-2-5,-9 1 5,10-4 0,-9 4 5,17-13-10,-17 8 10,4-5-5,-7 6-17,7-9 17,-7 9 17,18-27-11,-19 22 16,9-30-11,-15 28 17,0-30-28,-3 29 6,-2-38-6,1 32 6,-4-41-6,4 40-112,-2-41-286,1 44 398,-4-17 0,2 31 0,-2 1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3:46.5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712 648 26777,'10'-21'554,"-2"4"-408,-7 15-57,-1 0-38,0 2-6,0-1-1,0-2-38,0-3 28,0 1-18,0-4 102,0-2-56,0 4-6,0-6-17,0 7 39,0-5-50,0 5-11,0-11-17,1 9 22,1-15-22,-1 14 28,1-18-5,-2 16-6,0-7-12,1 9-5,-1-12 0,1 10 62,-3-21-57,2 19-5,-2-5 0,2 11-5,-3 0 5,1 3 5,-5-14-5,2 8-28,-8-23 28,7 18 6,-9-18 0,9 22 5,-3-9-11,6 12 5,-7-13-5,6 10 0,-20-19 0,14 21-5,-15-12 5,16 16 0,-14-8 0,12 6-45,-23-8-17,6 11 62,1-3 6,3 7 0,11 0-6,6-1 5,-4 0-5,5 1 0,0 0 0,-6 0 0,4 0 0,-5 0 0,-25 7 0,19-2 0,-24 4 0,27-3 0,1-3 0,3 2 0,2-3 0,2 1-5,1 1-1,-12 23 6,1-2 0,-4 8 0,7-12 0,7-11 0,1 0 0,0 1 0,-4 24-6,5-14 12,-11 42-6,9-40 0,-16 43 0,14-43 0,-7 18-6,13-26 18,5 20-12,2-17 5,3 41-5,0-32-5,-1 13-7,0-20 18,5-5-6,-3-7 6,13 13-6,-10-13 0,21 18 0,-18-15-12,21 11 12,-20-15-11,14 3 6,-13-7-1,26 1-16,-22-3-18,18 0 29,-21-1 11,-1 0 0,6 0 6,-6 0-3393,24 0 3387,-21-1 6,28-5-6,-24 0 6,4-1 10,-3-4-16,-14 7 6,9-9 3386,-13 8-3386,13-13-6,-10 8 5,18-29 23,-12 15-17,5-10 6,-11 17 0,-4 5-23,-2 4-10,-1 0 16,-8-20 0,5 21 0,-5-17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3:47.3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24 26726,'-3'-13'583,"0"2"-365,3 11 101,0 0-307,0 5-1,0 2-11,1 6-28,0 2-34,1 1 12,1 1 22,1 1-2627,27 24 2655,-9-17 0,10 9 0,-20-25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3:47.54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27662,'2'0'291,"0"0"-280,-2 0-190,60 22 179,-9-13 0,18 14 0,-33-20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3:47.7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27443,'8'1'527,"-2"0"-527,-6-1-269,54 15 269,10-10 0,3 10 0,-18-14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3:47.8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26558,'62'0'0,"0"0"0,38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3:47.95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27281,'70'0'0,"-14"0"0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5:28.056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790 6 24525,'0'-3'2672,"0"0"-2465,0 3 683,0 0-890,0 2 0,0-1 0,0 0 12,-1-1-7,1 0 1,-2 0 5,2 0 6,-1 0-17,-1 0 0,-2 2 0,-17 7 0,6-2 0,-11 4 5,7-6 1,7-3 0,0 1-1,9-3-5,3 1 0,-1-1 0,-4 1 6,0 0 5,-13 3-11,8 0 0,-18 8 0,19-7 0,-7 5 0,13-8 0,-16 14 0,9-7 0,-22 17 0,23-20 0,-4 5-6,13-11 12,-5 5-6,2-1 0,-8 6 0,8-6 0,-2 2 0,5-5 0,-1 0-6,1 0 6,-3 3 0,2 0 0,-8 9 0,6-7-5,-4 10 5,7-7 0,0 0 0,0-1 0,-1-1 0,1-2 0,-1 4 0,0-2 0,1 6 0,-1-3 0,1 4 0,-1 2 5,1-6-5,-1 11 0,1-12 6,0 12-6,0-8 0,0 18 0,0-18-6,0 20 6,0-22 6,0 6-6,0-11 22,1-1-16,-1-3-6,2 8 0,-1-4 0,3 18 0,-3-12 6,3 11-6,-4-15 0,1 5 0,-1-7 0,0 16 0,0-10 0,0 27 0,1-27 0,-1 10 0,2-16 0,0 6 5,-1-6-5,1 14 0,-1-5 0,-1 0 0,1-1 0,0-8 0,-1 1 6,1-4-6,-1 4 0,0-4 0,1 19 0,0-9 0,0 27 0,0-26 0,-1 7 0,0-18 0,0 12 0,0-5 0,1 24 0,-1-18 0,1 6 0,-1-13 0,0-5 0,0 0 0,0 2-6,0 1 1,-2 4-1,1-1 6,-4 9-6,3-10 6,-2 4 0,2-7 0,-1 4 0,1-3-5,-3 7 5,2-5 0,-2 1-6,0-1 6,3-5 0,-1 1 0,2 3 0,-1-2 0,-1 9 0,0-7 0,-2 3 0,2-7 0,-4 5 0,5-7 0,-9 8 0,6-5 0,-14 11 0,10-9 0,-11 8 0,13-10 0,-12 9 0,11-7 0,-9 6 0,12-8 0,-2 1 0,4-3 0,-9 6 0,6-4 0,-19 13 6,10-9-12,-5 5 6,5-7 6,2 1-12,6-4 12,-8 5-6,9-6 0,-20 8 0,14-6 5,-20 7-5,22-9 6,-6 2-6,10-4 11,-4 1-5,5 0 5,-1-1-11,4 0 0,0-1 0,0 0 0,0 0 0,0 1 0,1 0-39,0-1 11,1-2-45,5-9-476,0-2-299,4-9 0,-7 21 0,-3 3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5:36.23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 24575,'0'0'0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5:57.08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8:01.20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101 31 26368,'14'-12'1198,"-2"1"-985,-10 8-84,1 0-23,-3 2 113,1 0-219,-1 8 22,-11 42-50,-5 27 23,-1 2-29,-1-3 17,10-45-11,-1 0 11,2-11-184,-4 4 27,6-16 174,-12-9 0,14-1 0,-8-7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6:19.366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13 34 26984,'0'-12'1193,"-1"0"-1132,0 11 12,0-3-56,0 3 0,1-2 5,0 3-22,0-1-28,-1 7 11,0 58-11,0-22-44,0 45-57,1-42-308,0 9 135,0-17-1149,-2 9-4816,1-29 6267,0-3 0,1-10 0,0-4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6:20.512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24 65 23187,'-10'-11'3131,"2"3"-2672,8 8 185,0 0-459,-2 0 106,2-2-118,-2 0-117,2 1-11,0 0-17,0 0-5,-1 0 38,1-1-50,-1 1-5,1 0-17,0 0-28,0 1 33,0-2 6,1 1 11,5-2-28,19-4-33,2 3-3482,28-6 3482,-19 8-6,15-2 33,-27 4-33,2 2 17,-15 3 50,-1 9-11,-5 0 3403,-1 26-3403,-3-19 0,-3 19 0,-2-24 107,-29 10-96,13-14-3375,-35 5 3375,35-14 0,-8 0-39,22-5-2021,-1-8 2049,5 3 0,-1-3 0,3 7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6:21.294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302 71 25830,'3'-13'1966,"0"3"-1630,-3 10-269,0 0 6,0-13-62,0 10 17,0-12-22,-3 12-6,-7-2 0,-2 1-6,-7 1 6,1 1 0,-12 2-11,-11 7 11,9-1-6,-2 8 6,15 9 0,4-3 0,-5 10 0,5-8 0,3 1-5,1-1 5,3 0-11,3-1-1,2 6 1,3-8-22,4 2 21,23-6 12,-3-8-61,20 0-102,-13-9-156,2-4-286,-1-2-604,0-6-8622,-4 2 9616,-4-1 1,-18 11 0,-8 3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6:21.640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7 20 27701,'1'-5'554,"0"1"-447,-1 4-91,0 0-16,-7 0-28,5 0-11,21 0-78,16 0-7,12 0-16,-2-2-117,-16 0-550,-2-1-896,-11 1 1703,-4 1 0,-10 1 0,-2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6:21.878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0 14 25029,'77'3'-499,"-9"0"1366,-32-6-3640,-4 0 2910,-3-4 0,-14 4 1,-6-1-1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6:22.830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2 73 24430,'0'-5'2548,"0"1"-1775,0 4-504,0 0-224,-1-2 0,1 0 16,0-4-55,5 1-6,6-4 0,6-1 0,7 2-28,1-2-6,2 3-67,19 2-3503,-8 22 3570,-3-5 40,-18 26-6,-20-16 117,-43 28-61,24-31 84,-31 15-129,62-38-11,2 1-11,25-8 3386,-2 6-3447,2 1-40,-1 3 0,-2 4 0,2 11 84,-11 0 44,2 25 141,-19-12-62,-6 5-16,-12-11-23,-9-8-6,-6 1 34,-53 16-78,36-14 16,-47 11 12,69-22-12,-5-1-44,23-9-34,2-3-174,1-7 230,0-4 0,0 7 0,0 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6:23.364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152 55 27561,'-23'0'655,"5"0"-621,-4 3-23,8 3-6,2 11-5,5 0-11,1 8-134,12 22-68,43-15 190,-19 7 23,41-36 0,-45-13 135,27-44-57,-34 26 157,10-52-218,-34 56-6,-45-18-22,16 36-202,-25 16 1,0 7-197,19 3 409,-33 34 0,66-39 0,1 3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6:23.883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162 99 27662,'-7'67'-45,"5"-10"-6,11-43 51,4-1 0,3-4 28,3-3-3420,4-3 3415,15-3-23,-6-7 17,32-16 27,-35 4 225,18-24-129,-35 19 140,-22-48-263,-8 44-23,-28-2 1,-7 9-40,-2 25-232,-7 11 0,1 7-2278,11 15 2479,-13 16 0,41-32 1,8-6-1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6:27.896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34 124 25937,'-1'-9'1669,"-1"-1"-1451,2 8-44,-1-3-68,1 2-33,0-2 5,0 0 6,-1-7-73,0 2 1,-3-2-1,-3-4-11,2 7 11,-2-7-11,5 11-45,0 1 45,2 10 17,3 50-23,2-19-5,2 38 11,0-38-78,1 37 55,-4-41-951,1 23 974,-5-55 0,0 0 0,0-4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6:28.367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20 91 26967,'-10'-2'1087,"1"1"-947,9 1-56,0 0-6,0-13-78,6 7 0,4-13-50,63-3-18,-15 12 40,27-7 0,-39 23 17,-24 3 6,-4 7-7,-4 2 52,-5 16-12,-7-13 16,-17 15-32,-3-22 16,-65 8-23,48-14-33,-43-2-33,68-11-113,-2-5 174,54-3 0,-31 7 0,31-2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06.0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112 67 25343,'-5'-9'1355,"2"2"-1041,3 7 201,0 0-302,-9-12-196,4 8 0,-8-10 27,5 12-4,-2-1-7,-1 1 152,-7-2-123,9 2 27,-6-1-89,13 2-17,-1 0 6,3 1 17,0-1-6,1 1 0,2-1 0,4 1 11,19 0-11,3 0 6,22 0-4,15 0 1,4 0-8,25 2-105,-11 0 1,-1 0 103,8 4 6,-24-2 0,0 0-6,26 2 0,0 0 1,0 1 5,0 0-369,-23-2 1,-2 0 368,5 1-34,-22-3 0,-1 0 34,23 2 100,-19-4 1,-4 1-101,-4-2 0,4 0 0,-29 0 0,-9 0 737,-4 0-743,-6 0-5,-2 0-202,1 0-11,1 0 242,2 0 1,-2 0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8:01.68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63 26480,'3'-2'1114,"0"0"-918,-3 2 107,0 0-281,12-11 62,-1 0-61,4-4-7,-5 4 18,-6 7-23,-2 1-11,0 1-11,1 1 11,1 1 0,3 0 6,8 5-6,-3 1-6,11 17 0,-9-2 6,3 16 0,-6 0-11,3 27 0,-6-13-62,3 45 45,-8-52 6,1 17-826,-7-33 0,5-12 0,-1 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6:28.896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290 9 27505,'5'-3'733,"-2"0"-688,-3 3 11,0 0-56,-15-2 0,1 3 11,-43 21-11,22-4 0,-22 19 0,25-15 0,4-1 0,6-1-11,2 17 11,11-13 0,1 14-5,32 6 5,0-19-6,15 11-5,-8-25-23,-6-8-106,12-1 45,-10-2-627,24-3-174,-28 0 896,15-5 0,-27 4 0,-1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6:29.196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 50 27718,'3'-4'492,"-1"0"-447,-2 4-50,0 0 5,6 0 16,3 0-16,10 0-268,22-2-18,-5-1-873,26-9 1159,-23 2 0,-7 0 0,-18 6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6:29.385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5 30 27555,'-3'7'493,"2"-2"-381,1-5-28,0 0-207,56 3-213,-29-5 336,23-6 0,0-1 0,-26 2 0,17-11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6:30.480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11 107 27617,'-5'-1'543,"0"0"-459,5 1-45,0 0-22,-1-7 5,8 1-22,5-8-28,28-5 0,-5 3-16,14-4-46,-16 8 6,-3 6 28,-5 2-34,-5 3-156,-4 17 207,-8-3 22,-2 13 51,-20 5 83,3-12 57,-17 12-96,14-22 68,-3 3-146,14-10 17,8 1-17,9-3-45,21 0 17,-6 0-45,11 0-56,-2 10 73,-13 0 0,11 30 79,-25-19 111,-10 23-84,-14-26 214,-66 31-225,39-29-3,-17 3 1,0-3-26,25-13-6,-23 0-10,44-12-6,2-3 11,7-20 0,1 22 0,1-9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6:31.162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81 129 28065,'-20'22'39,"6"0"-33,12-7-6,2 2-12,0 1-228,12 13 83,-5-14 73,14 11 134,3-22-11,8-6-27,1-8 66,31-38 17,-34 20 185,24-46-207,-44 35 0,-21-23-73,-5 32 5,-67 0-16,41 30-6,-37 6-33,50 11-3460,2 4 3314,6 0-1064,7 13 1260,7-13 0,4-5 0,3-20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6:31.725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10 10 28166,'-5'-5'28,"0"1"-6,5 4 68,0 0-74,0 5-10,3 3 0,0 8-6,4 5 5,0 6-5,1 6-3392,5 22 3392,-2-10 0,4 15-5,1 11 10,-8-32 1,3 13 5,-10-42-274,0-16-2252,0-6 2515,1-9 0,-1 8 0,0 3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6:32.846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6 14 25303,'0'-7'2051,"0"2"-1872,0 5 392,0-1-532,-1 1-22,1-1 17,-3 11 22,3 45-51,-2-6 1,2 39-6,4-22 0,1 1 0,3 9-3,1 9 0,4 9-6,-1-16 1,3 10 0,0 0 0,-1-8 8,-3-9 0,-1-6 0,1 1-693,5 17 1,1 2 0,-3-16 692,1-4-1055,2 10 1049,-6-25 6,2 2 0,-7-29 0,-2-10 0,-1-5 1820,-2-4-1837,-1-3 1290,0-5-3927,-12-20 2654,3 11 0,-5-11 0,8 20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6:33.287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6 1 27998,'-3'3'212,"0"0"-167,3-3 39,0 0-45,10 9-33,-4-3-6,10 10 0,-3-5 0,1 3 0,2 2 6,37 37-6,-29-28-6,25 26 6,-38-37 0,-4-6-17,2 1-5,-6-7-23,2 0-493,0-11 538,6-13 0,-5 8 0,2-6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6:33.780"/>
    </inkml:context>
    <inkml:brush xml:id="br0">
      <inkml:brushProperty name="width" value="0.04286" units="cm"/>
      <inkml:brushProperty name="height" value="0.04286" units="cm"/>
      <inkml:brushProperty name="color" value="#66CC00"/>
    </inkml:brush>
  </inkml:definitions>
  <inkml:trace contextRef="#ctx0" brushRef="#br0">318 4 28350,'0'-2'51,"-1"0"-46,-3 2 1,-2 0-6,-4 4 0,-2 1-6,-18 21 1,9-7-1,-10 15-11,-1 11 17,14-15-5,-12 17 5,16-23-6,1-3 1,1-1 5,0-2-6,-2 1 12,4-6-6,-2 1-3415,5-7 3314,1-1 101,-5 0 0,8-4 0,-5 1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06.8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261 0 26323,'2'0'1484,"0"0"-1142,-2 0-208,-7 5-117,0-2-6,-6 6 6,3-3 0,1 0 5,-7 4-22,6-3 6,-36 40-6,27-25 0,-39 50 0,35-35 11,-7 57-11,18-53 0,8 29 0,6-56 0,11 15 0,-6-15-6,10 13 1,3-6 10,-6-9 1,22 12-6,-23-20-6,26 6 6,-24-9-5,67-8 5,-51 2-23,56-10 18,-48 3 5,8-9 5,10-9-21,-16 4 16,-4 2 11,-18 11-6,-9 2 7,10-26-7,-8 7-5,6-10 0,-15 12 11,-4-8-5,-1 13 5,-1-21-5,0 34 5,0-6-11,1 10 6,-4-11-6,3 8 0,-6-12 0,4 13 0,-12-10 0,8 11 0,-16-7 0,15 10 0,-8-1 0,10 3 0,-14-6 0,9 5 0,-26-7 0,20 8 5,-8-3-5,10 3 6,-16-1-6,12 2-23,-36-1 12,33 2-1960,-28 0 1971,35-1 0,-5 1 0,19-1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8:01.9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 66 27152,'-9'4'862,"1"-2"-834,11-2-22,12-4-23,3-1-44,11-4-337,13-2 17,-9 3-420,16-6-1652,-15 6 1605,0-3 0,-28 10 0,-9 2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08.0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26430,'7'11'1092,"-1"-2"-818,-4-9-123,-2 0-22,2 0-146,-2 2-16,1 0-57,0 3 6,2 1 17,1 0-68,1 1-89,1-1-319,5 5 224,-2-5 218,4 4 101,-6-5 633,1-1 386,-4-2-946,0-1-45,-3-1-22,-1 0-6,1 0-6,0 0-28,2 0-61,1 1-571,5 1-258,2 1 76,8 3 0,-21-6 0,-1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08.24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19447,'79'15'-335,"-24"-6"1,-17-5-1,-26-4 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08.45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28037,'71'0'0,"-20"0"0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08.5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11 26592,'5'-2'1036,"-1"2"-879,32-4-969,-12 3 812,32-2 0,-38 3 0,-2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09.1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46 27242,'11'-3'851,"-2"0"-980,47-2-213,-29 3-246,45-4-817,-34 5 676,-9 0 2595,36-2-1637,-38 1-128,22-1-51,-31 2 107,46 0-134,-32-1-161,22 2 1,3-1-221,-9 0 296,25-1 62,-33 0 95,-14 0 258,6 0-241,-10 1-39,5 0 5,-11 1-33,8 0-84,-4 0-3476,8 0 3375,-5 0-2908,48 0-39,-40 0-6744,38 0 4294,-54 0 5537,5 0 0,-11 0 0,-2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09.2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25562,'6'0'-919,"0"0"-2733,-6 0 3652,0 0 0,0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09.50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25040,'7'0'-397,"-1"0"397,-6 0 1451,0 0-1003,41 13-90,-28-7-162,33 10-252,-23-6-792,7 0 0,-16-5 0,-6-2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09.8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26794,'16'30'1125,"-7"-13"-1282,12 11-100,-11-17-146,2 1-73,-3-3 50,0 1 426,-3-3 532,0 0-90,-2-2-122,0 1-180,-3-1-51,1 11-89,-2-4 0,1 9 0,0-8 0,0 0 17,0 0 5,0-3-10,2 6-259,-1-6 247,8 9 0,-6-13 0,3 2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10.0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1 26217,'-6'10'1086,"2"-2"-1086,4-8 0,0 0-73,0 18-61,-1-11-734,1 22 868,-1-21 0,1-1 0,0-7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11.5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41 26122,'1'-7'1786,"0"1"-1624,-1 6 23,0 0-129,0-11-22,0 8-6,0-8-11,0 9-6,0 2 17,0-1-28,5 1 5,3 1-21,43 32 10,-25-16-5,26 23-17,-31-18-73,-7-5 17,2 0-28,-9-9-1837,-4-7 1949,-2-1 0,0 0 0,-1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8:02.60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295 8 25247,'8'0'2219,"-2"0"-2074,-6 0-44,0 0-45,-11-3 39,-7 2-33,-29-3-62,12 7 11,-13 1-11,22 5 0,-7 5 0,13-3-84,-4 10 84,17-11-6,2 5 1,21 2 5,-1-8-56,15 6-79,-5-11-184,9 1-269,-2 1 678,0 36 134,-16-23-95,-14 25 39,-19-27-28,-13-1-56,-25 4-68,15-9-335,-19-3-207,44-10 526,-5-7 0,20 5 0,0-4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11.9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105 14 26794,'3'-6'1187,"0"2"-1014,-3 4 35,0 0-203,0-2 1,1 2-23,0-2 17,-1 7 0,0 2-28,-16 27 11,6-15-11,-13 18-11,11-21-11,1 0-415,-8 11 224,11-13-607,-5 8 0,12-20 0,1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25.905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1 491 28104,'5'17'112,"1"-4"-90,-6-12 29,1-1-29,0 0-16,0 0-6,1 0 5,0 0-5,2-11 6,1-3-6,1-13 0,1-2-6,0-5 6,1-4-5,0-6-51,3-25 22,-2 16-1690,-1 1 0,1 2 1724,-3 11-11,4-17-6,-9 51 12,4 5 10,-2 6 29,15 42-29,-8-14-5,14 52 0,-13-43 3353,4 44-3353,-9-58 34,6 16-17,-3-57-17,2-2 0,3-15-17,-2-1-6,9-38 29,-8 24-6,5-23 17,-14 37 5,0 6-5,-2 5-6,-1 7-16,1 6-7,-2 3-4,1 2 4,1 1 1,7 17 11,0 7 6,1 10-6,-2 1 0,-3-7-23,-1 31-5,-2-21-117,0 42 16,-2-51-621,0 20-309,0-36 1059,0 3 0,0-13 0,0-1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26.489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5 77 26530,'-1'-4'1076,"0"0"-998,1 4-67,0 0 34,-1 8-28,1 3-6,-1 8-22,3 20-17,-1-17 5,2 12 7,-2-24-85,0-1 22,-1-6-4589,5-3 3200,2-8 180,21-28 2145,-10 9 1613,25-50-2134,-30 49-67,7-15-191,-18 38 118,5 70-196,-2-36 2485,19 66-2485,-12-73 0,2 2 0,-15-25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26.97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25 91 27247,'-4'4'795,"2"-2"-716,2-2-79,0 0-51,9-1-1214,27-16 1248,-14 6 734,17-24-504,-33 24-40,-9-7-134,-4 14 62,-30 8-56,13 5-17,-11 3 0,20 2 0,10-2 39,1 21-67,3-12-45,9 27-50,10-31-2767,28 2 2862,-14-20 0,3-1 0,-27-2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27.688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58 28250,'0'29'72,"1"0"-83,2-5-11,3 0-17,1-2-1,0-2-66,2 0 22,-5-7-3347,0-2 3392,-4-8-213,0-7 56,0-4-1966,21-53 2335,-11 29-100,15-36 22,-17 45 2249,-1 4-2344,1 17 0,-2 5 12,2 14 3334,1 9-3357,-2-8 104,0 5-155,-3-11-33,-1-2-11,-1-2-29,-1-3-27,-1-1 67,0-2 207,0-2 201,7-10-223,0-2-12,16-22-50,-6 8-11,7-7-17,-9 12-11,1 3 11,-7 8 33,14 51-27,-13-17-17,14 44-84,-14-47 95,7 7 0,-16-25 0,1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28.154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21 117 26715,'-3'0'879,"2"0"-403,5 43-431,7-26-39,3 29 16,5-40-11,-1-5 1,12-6 167,11-35-123,-15-5-56,1-10 11,-27 16-22,-16 15-34,-8 13-28,-20 1-5,9 17-337,-7 10 415,21 7 0,3-8 0,12-1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28.675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18 83 27634,'-9'0'296,"1"0"-279,8 0-6,0 21-5,0-9-6,3 21 6,1-18-6,0-2-6,-1-6-61,-3-5 16,0-1 18,0 0 78,3-4 229,7-17-235,0 3-11,4-14-5,-4 9 10,5-8-22,-4 8-11,5-5-11,-9 19 6,2 1 16,4 14 0,-3 2-5,7 7-6,6 15-12,-10-10-32,7 12-24,-12-18-55,-2-3-50,-2-2-91,-1-3 264,-2 2 0,0-7 0,-1 3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28.939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8 27611,'1'-4'583,"0"0"-539,-1 4-4,0 0-18,2 24-22,1-9-17,2 18-425,9 1-141,-7-14 583,5 11 0,-11-29 0,-2-3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29.12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1 28143,'0'0'0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29.704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230 0 28339,'-7'0'23,"-3"0"-18,-4 4-5,-16 4-22,-10 14 5,7-4 11,-2 6-5,12 6 11,11-12-5,-7 12-7,15-17 18,1 6 0,17-2 55,47 0-55,-7-8-12,21-5-5,-35-4-17,-16-1-3437,-1-1 3336,-2-1-438,14-13 0,-21 15 0,8-8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8:03.1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202 12 26301,'-3'-6'857,"2"0"-645,1 6-32,0 0-24,-50 13-139,35-9-17,-36 10-61,48-12 33,2 2 28,3 7-62,5-2-140,6 6-178,3-5-7,1 1-55,5 3 375,-9-3 61,2 9 68,-12-8 402,-4 11-178,-12-5 632,-48 20-839,28-20-40,-31 9-39,51-23 0,28-22 0,-13 14 0,20-16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33.072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19 24 27331,'-10'-12'650,"2"2"-589,8 10 68,0-1-101,0 2 0,0 3 11,0 6-33,0-1 5,0 3-5,0-2 5,0 15-5,0 33-573,0-9 556,0 21-34,3-2 34,-3-34-62,4 19-11,-4-45-717,1-1 0,-1-7 0,0 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33.47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1 28311,'5'11'-5,"7"4"-12,0-2 0,3 2 0,-3-5-16,1 0-1,-2-3-11,1-1-33,-6-2-90,-1-1-812,5 1 980,4-1 0,-4-1 0,-1-1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33.739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119 26 27510,'0'-14'650,"0"2"-616,0 12-23,0 0-22,-8 14-45,-4 6 16,-3 6-156,-8 7-666,-1-3 862,7-4 0,0-7 0,15-13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34.892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212 17 24116,'1'-9'3238,"0"2"-3037,-1 7-78,0 0 180,-15 7-253,7-4-11,-14 7-16,11-6-12,-4-1-11,-2 2 0,-2-1 22,-17 6-5,16-5-11,-11 2-6,21-3-11,4-3-1,3 2 12,3-2 0,4 5 6,4 1 0,5 4-6,5 0 0,3 2-56,11 7 28,-7-3-3437,14 12 3398,-21-10 39,4 2-6,-11-2 34,-6-5 17,-1 8 16,-4-12-5,-4 5 3392,-1-8-3380,-4-1 66,-8 1-33,-5-4-56,-24 1-258,13-4-823,-4-3 1064,21-2 0,10 1 0,3 1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13.9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122 57 27807,'-1'-1'79,"-3"9"-40,0 5-34,-2 13 1,0 19-6,3-12 0,0 11-22,3-22-40,0-3 62,2-6-644,52-7 258,-26-9-40,49-15 426,-51-2 1462,6-51-1384,-38 28-39,2-25-16,-26 38-12,6 13-22,-14 3-1501,-45 20 520,33-1 992,-23 16 0,68-19 0,6-4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14.5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3 28266,'-1'-3'-11,"0"8"17,1 7-6,0 10 0,0 8-28,5 25-28,0-10-45,5 16-1249,0 7 6,-4-18-1585,0 2 2929,-5-30 0,-1-19 0,0-2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14.9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46 28216,'31'-26'-146,"1"6"18,-1 20 10,1 3 17,1 3 34,-6 4 0,-4 4 16,-6 0 1,-8 2 50,-5 0 168,-8 5-73,-6-6-28,-8 3 51,-34-3-107,17-6-5,-22 0 11,30-7-17,7-2-23,7 0-335,7-2-2499,23-14 2857,0 3 0,6-5 0,-12 11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15.38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168 22 26004,'8'-7'1086,"-1"1"-632,-7 6-387,-7-4 73,1 3 0,-7-2 135,-16 3-236,9 1-11,-13 3 11,8 11-39,9 4-11,-6 20 0,16-12-85,0 13-4,6-23-1390,39 8-3792,-15-17 5282,32 1 0,-38-9 0,-5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15.8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59 41 26463,'-7'0'627,"1"0"-352,6 0-191,0 0-207,-13 43-275,11-20 280,-4 27-2128,37-32 561,-8-13 4165,36-11-1589,-38-3 661,9-34-1435,-28 22-33,-9-20-28,-5 26-17,-9-1-11,-3 4 17,-3 1-134,-17 6-611,21 20-148,-5 7 0,23-17 0,5-9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16.5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156 250 27191,'8'-1'941,"-2"0"-868,-6 1 0,0 0-68,-42-6-5,27 4 0,-32-3-17,31 17-33,1 8 11,-1 3-17,5 4-23,6-11 1,3-1-45,1-5 112,1-2 27,10-3-16,-1-3-380,25-11 133,-9-6 247,6-5 101,-13-3 78,-7 5-39,-3 0 409,0-42-487,-5 24 44,-3-54-84,-1 59-5,-4-13-17,4 35-22,-1 9 22,2 12-23,5 70-16,-1-36-640,4 29 1,-1-12 0,-6-56-1,3 23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8:03.40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44 1 26995,'-14'0'459,"2"0"-408,12 0-40,0 0-73,-10 25-44,7-12-23,-2 20-3825,60-20 3106,-21-10 0,8 4 0,-46-6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16.9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64 177 27695,'-7'-3'291,"2"2"-268,5 1-1149,60-32 1255,-41 16 56,44-25 543,-57 12-543,-6 9-152,-4-3-33,-5 14 6,-20 6 16,9 3 68,-39 23-79,36-8-11,-15 19-3392,29-4 3381,4-5-6,2 6 0,4-10 17,14 4-162,22 1-12,-2-7 174,47-10 0,-79-5 0,17-3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46.14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217 26 23747,'11'-11'3114,"-2"3"-2627,-9 8 168,0 0-565,1-3-51,-1 2-5,1-1-12,-1 2-22,0 0 6,-14 2-1,-5 4-5,-5 0 0,0 1 6,9-3-1,-2-1 7,6 0-18,1-1 6,7 1-39,14 8 28,-2-3-79,34 13 68,-23-12 5,16 5-6,-23-9-5,-5 3 23,-2 2 5,-4 2-3392,-1 4 3392,-1 1 173,-49 21-156,23-21-17,-52 11-28,46-26-539,-23-8 0,52 10 0,-4-2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47.10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12 26738,'3'-6'1304,"-1"2"-1186,-2 4-68,0 0-50,-2-2 0,1 4 12,-1 4 10,4 41-22,0-15 11,1 33-5,-1-22 10,1 22 1,2 22 0,-1-11-14,-2-22 0,1 2-3,1 18 0,2 17 0,-1 1 0,-2-16 0,0-13 0,-1-5 0,1 17 0,0-5-6,-3-3 1,0-49-23,0-2-448,0-9-325,0-5 801,-5-13 0,0-7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47.4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4 28014,'-1'-1'275,"0"0"-214,1 1-66,1-2 5,3 5 5,2 2-5,11 14 0,20 27-11,-10-16 0,11 11-6,-23-30-5,-1-3-17,-2-3-208,2-2 68,-7-1 179,2-8 0,-8 7 0,0-4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47.7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237 4 27824,'-3'-2'202,"2"0"-141,1 2-100,-35 47-903,16-19 769,-30 40 224,-10 10 1,36-46-1,-25 26 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3:48.09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22621,'0'0'0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3:48.18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26374,'0'0'0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3:48.52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23383,'37'19'-7427,"-16"-4"13991,17 10-4257,-23-10-1399,-5-5-645,7 4-459,-2-3-1283,27 21 1849,-22-14 1708,34 31-1865,-38-30-34,12 14-291,3 21-145,-19-30-7,13 31 164,-24-39 72,-1-1 28,0-1-84,-2 0 84,-2 3 0,4-17 0,0-3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3:48.95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0 27225,'-3'10'420,"0"-2"-415,3-8-55,0 0 16,30 11-150,-14-4 111,21 8-56,-24-10-1131,6 0 412,-3-3 0,-4 0 0,-9-2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3:49.3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123 12 28244,'8'-3'146,"-1"-1"-68,-7 2-78,0 1 0,0-1-11,0 2 5,0 3 6,-2 2 0,-1 5 0,-3 2 6,-1 1-12,-9 19-5,4-8-73,-16 29-17,11-22 101,-24 30 0,41-58 0,-5 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8:03.57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262 125 27813,'-41'-69'117,"3"14"-117,11 55-11,-1 8-17,0 6-67,2 9-2426,-10 36 2521,20-30 0,-6 17 0,22-41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7:50.6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25858,'0'7'1524,"0"-2"-1284,0-5-167,0 0-22,0 11 16,1-8-45,-1 9-11,1-12 275,-1 0-275,0 1-11,0 1-5,1 1-7,0 1 12,2 1 0,-1 0 6,1 0 5,-2-2 0,0 0-5,-1-2 0,0 0 16,1-1-11,0 0-11,0 0-17,0 0 6,-1-1-6,0-2-515,0-4-2912,-1 1 3444,-3-3 0,2 7 0,-3 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4:13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59 26631,'6'-4'1277,"0"0"-1120,-6 4-62,0 0-56,2-3-5,-2 1-12,2-2 23,-1 2-39,-1 2 10,1-1-16,-1 0 0,-9-7 0,2 3 6,-15-7-12,8 7 1,-24 0 5,22 3-17,-32 18-5,22 11 22,-5 4-6,10-2 6,12-9-6,2-7 6,1 6-5,3-6 5,2 1-11,1-1-45,0-1 44,0-2-66,18-2-17,-2-3-45,18-2-84,17-18 224,-19 5 0,14-11 22,-29 9 73,-5 2 34,-3 1 162,-4 1-251,-2 3 4,-2 1-38,-1 4 11,0 0-17,0 3-6,0 6 1,0 7 5,0 8 5,0 3-5,0 21 0,0-12 0,-1 14 0,-1 1-11,1-6-23,-3 44 34,2-64 0,1 2-84,-1-15-33,2-6-146,-1-3-5181,1-10 5444,0-4 0,0 10 0,0 4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4:14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 0 28138,'-8'23'100,"0"1"-72,0-2-11,0 0-6,0-1-11,0 14 0,2-13 0,2 13 0,3-20 0,1-2 0,0-4-11,50-7 0,-22-3-11,68-8 10,-66 3-49,15-4-152,-40 9-635,5-2 0,-9 3 0,4-2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4:15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 40 25702,'0'-9'1758,"0"2"-1562,0 7 67,0 0-184,0-2-12,0 2 129,0-2-202,-1 2 6,-1-1 0,0 1 0,-1-2 0,0 1 0,1-1 0,-1-1 11,2 0-11,0 0 6,1 2 11,0 1-12,0 0 7,0-1-7,0-1-5,0 2-17,-1 0 6,0 0 11,0 0 0,-1 2 0,-2 24 6,-1 11-6,-5 50 5,-1-8-5,0 3-633,3-22 633,2-22 6,-1 9-6,4-16 0,-2 8 0,4-24 11,0-2-73,1-9 62,11-36 0,-9 24 0,9-24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4:16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167 14 28222,'0'-3'134,"0"0"-134,0 3 17,0 0-23,-6 0 6,-1 0 6,-7 2-6,0 3 0,-2 2 0,0 5 0,0 0-6,-5 11 6,7-3-5,-9 29-7,13-13-4,0 21 16,10-28-84,33 4 50,-10-25 6,60-10 45,-50-9 50,37-31-45,-51 16 29,9-48-40,-23 44-11,1-28 0,-12 41-3392,-12-7 3319,-16 13-494,-58 10 0,66-3 0,-24 7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31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30 25303,'-2'1'1552,"0"-1"-264,2 0-1282,-1 0 5,0 0-11,-1 0 6,0 1-1,0 0 40,-7 6-23,5-4-5,-4 2 0,7-4-23,0-1 12,10 0 11,5 0-17,14 0-73,52-13 39,-38 6 1,31-9-3415,-57 10 3330,-8 2-470,-4 2 588,-10 1 0,5 1 0,-4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32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 21 21366,'-2'-4'3937,"2"0"-3219,0 4 463,0 0-828,0-2-78,0 0 10,0-2-212,0 2-11,0 0-18,0 2 52,0 0-91,0 13-5,0 3 0,0 19 0,0 26-3,-1 4 1,0 4-217,0 26 213,1-28 1,-2 1 2,-3-11 0,0-3 3,-5 22-314,2-23 0,1-2 314,-5 1 0,4 14-5,3-34-12,1 25 17,4-50 222,1 2-216,-1-9-1,2 1 1,1 0 663,12 2-658,-5-1-5,27 0-6,-13-1-6,69-10 1,-56 5-7,37-7 12,-62 9-11,-6 0-34,-3 2-78,-11 0 123,-14 0 0,9 0 0,-7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33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73 12 25203,'-14'-1'2246,"2"0"-1966,12 1 241,0 0-499,5 0-5,4 0-12,5 0 7,5 0-12,1 0-6,3 0-22,7-1 17,-7 1 28,17 0 5,-26 0 6,10-1-17,-19 0-11,17-2 0,-12 2 45,10-1-34,-17 2 17,-2 0-28,-1 0-11,0 3 11,1 6 0,0 7 0,2 7 3,0 25 0,-1 6-3,2 4 2,0 12 1,-1 3-3395,2 9 3392,1-1 0,-3-30 0,0 0 11,0 37-11,-1-15 0,-2 6 0,0-58 0,0 23 0,0-24 0,0 32 6,0-34 3392,-1 11-3393,0-26 23,-6-2-28,1-1-28,-48 0 28,25 2-5,-36 2 5,35 1-6,-33 14-44,31-11-798,-48 8 0,84-14 0,-12-1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25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265 181 25651,'1'-6'1439,"0"2"-1103,-1 4-95,0 0-34,11-13-33,-8 8 106,8-12-263,-11 13 11,0-8-28,-1 6 22,-14-16-22,6 11 0,-14-15 0,12 15-39,-28-13 39,19 17 0,-38-6-11,38 19 0,-23 13 11,28 0-17,-13 35-6,18-30-21,10 28 44,12-41 0,27 4-12,-11-21-10,43-36 44,-45 21 23,21-27-34,-43 41-11,-2 0 0,-2 6 0,0 7 0,0 2 0,0 16 0,0-2 0,1 47 0,0-33 8,-3 14 1,0 0-9,-2-9 0,-2 19 6,3-36-6,3-9-11,0-8 11,6-31 0,-11 38 0,4-16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25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 26519,'14'-3'1479,"-4"2"-1373,-10 1 0,0 0-83,-4 18-18,0-1-5,-5 18 0,1-4 6,-5 16-6,4-12 0,-7 25-6,10-38-5,-2 11-6,8-27 79,15 11-45,-3-10 5,24 6-22,-11-11-101,41-4 40,-36-2-897,27-8-240,-47 7 350,1-5 0,-11 10 0,0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8:04.1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138 0 27079,'10'9'650,"-2"-2"-572,-8-7-22,0 0 11,-31 25-50,16-10-11,-26 21 11,23-13-17,0 1 0,3 2-68,-3 16-105,21-14-74,3 3-318,24-21 44,24-15 123,-12-2-1742,16-5-1787,-23-2 4773,3-9 3142,-13 4-1059,2-27-2800,-19 26-45,-1-11-17,-7 24 242,0 4-309,0 1-22,0 2 22,1 8-11,1 5-57,3 21 29,1-7-84,1 8-135,-1-15-590,6-1 0,-14-18 0,0-3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26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 24 27757,'-1'-13'588,"0"3"-560,1 10-28,0 0 5,-1 26-5,1-5 0,-1 24 0,0-11-5,-1 17-23,-3 0 5,1-2-262,1 7 33,3-36-1232,1 12 100,2-29 1384,3 1 0,-2-4 0,-1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26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73 6 26390,'2'-3'1339,"0"0"-1188,-2 3-56,0 0-89,-4 14-1,0-2-5,-4 15 6,3-1 5,-4 31 6,1-1-17,-2 10 11,-1 1-11,3 2 0,3-6 0,0 0-873,5-34 873,0-18 0,0-7 0,0-6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35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 52 26362,'-1'-8'958,"0"2"-320,1 6-554,1 2-11,2-1-17,2 3-11,4-4-17,7 1-193,31-6 0,7-1 19,-5-1-127,7 0 0,-6 0 54,-31 0-301,-9 3 520,-8 2 0,-2 1 0,0 1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36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8 26312,'0'-2'1478,"0"0"-1013,0 2-420,0-2 17,0 2-34,0-2-28,0 6 5,0 5 1,1 8-6,0 11 5,2 6-5,-1 6 0,0 59 0,-1-33-586,-1-12 1,0 0 585,0 6-580,-6 23 580,2-21 0,-4 16-313,2-29 313,1-3 0,-1-3 0,2-4 0,-2 6 0,1-15 1055,0 13-1055,2-28-2640,2 7 2640,1-16 269,0 0-269,0-3 0,0-2 11,0-1-6,4 0 7,7 0 3352,53-1-3448,16-6 22,19 1-1225,-9-6 1214,-32 5-162,12-5-375,-24 4 610,2-1 0,-34 6 0,-6 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37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 5 24659,'-2'0'3389,"0"3"-3311,2-2-38,0 3 10,5 3-39,-1-2 12,7 5 21,12-5-27,-1-2-11,14-2-6,24-9-11,-14-1 11,15-5 5,-37 6 1,-12 4 22,-12 4-6,0 0-5,0 7 5,1 14-22,0 4 6,-1 11-6,0-4 0,2 1 0,3 5 0,0 1 6,6 44-6,-9-22 0,0 2 0,4 35 0,-6-32 0,0-7 0,0-21 0,0 46-6,0-46 6,0 31 0,0-47 0,0 2 0,0-9-6,1 8 6,-1-13 0,1 5 6,-1-13-6,0-2 39,0 1-33,-6 0-6,-1 0 0,-25 8 5,9-3 1,-16 5 0,9-4-6,0 0 0,-5 0 0,1 1-28,-9-1-56,17-2 84,-1-5 0,21-1 0,3-2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45.963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0 27141,'12'0'761,"-3"0"-581,-9 0-102,0 0-67,2 0-11,-1 0 0,3 0-5,-2 0-79,1 0-152,-2 4-424,0 0 660,-1 4 0,0-4 0,0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46.15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0 27460,'0'7'498,"0"-2"-1685,5-3 1187,0 0 0,1 1 0,-2-2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46.363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1 26805,'12'51'873,"-2"-10"-1069,-10-41-3081,0 0 0,0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46.981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153 0 28233,'-14'28'0,"4"-4"-11,-13 56-1,9-30-16,-4 18-123,0-11-118,-1-8 269,0 5 0,8-29 0,5-9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47.31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9 26670,'1'-5'1311,"0"2"-1205,-1 3 17,0 0-117,6 17 0,6 15-6,3 8 5,10 22-5,-9-23-174,4 10 1,0 1-73,-4-8-1418,16 41 1664,-26-68 0,-1-1 0,-5-14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8:04.3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52 6 27292,'-3'-3'594,"0"0"-440,3 3-115,0 0-94,-20 26-220,15-15-242,-16 16 517,34-22 0,-23-5 0,7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47.54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16 68 27914,'-8'0'375,"1"0"-336,7 0-1277,50-18-2626,-17 7 3864,41-13 0,-49 15 0,-7 4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48.06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212 1 28132,'-12'0'146,"-9"8"-146,3-2 5,-9 8-10,-10 8 5,13-7 0,-10 8-28,16 2 22,9-12 6,-1 8 0,9-9-118,26 5 12,-10-6-168,31 2-191,-20-12 465,13-4 0,-22 2 0,0-1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48.56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183 25 27477,'-8'-13'465,"2"2"-381,6 11 50,0 0 6,-26-1-123,12 5-6,-21-1 0,12 11-11,7-4 0,-6 7 0,11-6-5,0 3 5,6-1 0,1 1-6,3 13 0,1-9-61,43 8-11,6-18-17,18-7 83,-24-2 7,-28-3-3081,-13 3 3086,-4-1 0,2 0 0,-2 1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49.451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114 44 28020,'60'-24'213,"-12"6"-180,-46 17-16,-1 1 11,-1 0-17,-2 1-5,-3 4 0,-19 18-6,-6 8 0,-8 6 0,4-4-3392,-4 4 3380,18-16 12,-6 9-5,21-23 5,3-1-6,1-1 6,1-1 0,3 6 3381,2-3-3398,3 6-50,18 1 39,-1-6 22,7 2 6,-8-7 0,-9-3 0,-3 0-72,-2 0-35,-5 0 107,0 0 0,-3 0 0,0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49.84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0 117 28334,'55'-8'-34,"-1"-1"34,-12 1 0,3-2 6,1-1 10,30-12-16,-31 9 0,19-6 0,-42 13-84,2 4 12,-11 1 72,0 1 0,-11 1 0,-3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51.082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42 28210,'6'-2'-22,"13"-3"-40,3 3-16,10-3-96,-5 1 174,13-9 0,-25 11 0,7-6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51.61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70 1 26754,'-4'0'1059,"2"0"-953,2 0 169,0 0-259,0 3 24,0 8-29,0 2 22,0 35-21,0-14-1,-1 25-6,-3-16 1,-11 55-6,5-36 0,-7 37 6,9-10-6,4-48 0,0 26 0,4-58 5,0 0-5,0-4 0,0 0 0,6-4-218,35 0-185,-10-1 403,35-1 0,-46 1 0,3-1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52.499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239 38 27337,'0'-2'873,"0"0"-794,0 2-51,-4-8-28,-6 1 0,-3-4 0,-6 3-17,-33 9 11,23 4-5,-37 22 11,48-5-5,-6 14-18,20 3 34,46-13-5,-24-3 5,34-19 0,-38-16 17,9-25-22,-12 21 11,6-16-17,-15 29 0,-1 10 5,0 5-5,1 61-5,0-38-12,1 36-22,-3-54-17,0-4-62,0-4-2603,0-2 2721,0-3 0,0-2 0,0-2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52.96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63 1 28177,'-1'9'22,"-7"16"-22,0 4 0,-5 7 0,2-5 0,1 5 0,5-14 0,-2 10-11,17-12 5,-1-10 6,21 3-33,-8-12-1860,37-16 1893,-32 7 0,12-8 0,-32 12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53.249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85 18 28065,'-3'-10'257,"0"2"-245,3 8-12,0 0 0,-10 30 0,3-6-51,-13 48-5,10-29-1249,-7 49-8526,11-50 8963,-3 14 0,9-43 0,0-10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8:04.83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176 0 28188,'-47'33'28,"5"-2"-34,26-10 6,-1 0-5,1 3-12,3-2 0,2 0-22,3-4-28,3-2-17,7 3 78,5-11 6,37-10 56,-19-11 39,24-12-16,-30 4-18,-3-1-10,-3 2-1,-3 2-61,-5 8 5,-1 6-1080,17 83-4157,-2-56 5243,18 57 0,-20-80 0,-4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53.684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8 94 27712,'-1'-9'521,"0"2"-516,1 7-5,-5 58-11,6-36-39,8 50-29,5-57 57,11 0 0,19-15 72,-12-42-33,4 15 67,-21-48-67,-15 47 39,-5-19-45,1 31-6,-4-3-5,1 13-453,-18 10-1306,7 6 1759,-15 6 0,21-5 0,2-3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8:54.583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12 116 24066,'-7'-5'252,"2"0"1314,5 5-1611,0 0 196,40-27-297,-17 17 437,52-28-173,-49 31 298,12-5-349,-28 8 68,7-1-96,-8 3 1177,6 16-1176,-12-7-1,0 14-28,-2-16 28,4 4-39,-2-5 11,7 18-5,-6-6 44,2 54-44,-3-35-6,-1 21 0,-1 2 0,1-13 0,-1 36 0,-1-44 0,0 0 0,-2-3-3392,-4 11 3392,0-13-1689,-4 36 1689,7-42 0,-2 22 0,5-40 28,-2 0-17,1-6 2555,-12 1-2566,1 0-6,-35 9 1,18-3-1446,-53 6 1451,57-10 0,-21 2 0,46-7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9:27.738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6 50 26967,'-3'0'980,"0"0"-862,3 0 78,0 0-4375,10 0 4190,7 0 828,17-1-839,7-4-291,44-11 291,-34 6 0,12-5 0,-49 12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9:27.971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0 28194,'87'2'-275,"-11"0"-324,-40-2 599,3 0 0,-19 0 0,0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9:28.22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32 27530,'82'-1'78,"-8"-1"-9909,-3-8 8702,-32 3 1,11-2 0,-43 6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0:31.062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119 34 27477,'1'-7'700,"0"1"-633,-1 6 6,0 0-73,1-6 0,0 5 11,0-6 0,0 7 0,-1-3 6,0 2-28,0 0 11,0 0 0,-1 4 6,-3 7-6,-3 8 5,-16 53-10,7-23 5,-9 35 0,13-39 0,1-6-12,3-3-4,1-2 4,3-14-27,2 0 6,2-15 33,-2-19 0,1 10 0,0-12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0:31.429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1 27970,'11'23'201,"-1"0"-184,9 18-11,-4-2-1,1 2-5,-2 3 0,2 0 0,9 29-17,-9-30-464,9 36-29,-19-60 510,-4 10 0,-3-28 0,-2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0:31.65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56 28306,'27'-4'-264,"16"-6"-990,10-4 1254,-4 0 0,-11 4 0,-25 6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0:32.09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135 6 26172,'1'-1'1596,"0"1"-1322,-1 0-184,1-2-34,-1 1 90,-2 0-118,-5 1-17,-3 2-6,-20 11-5,13-1 0,-13 9 0,18-5-11,-3 27 6,9-15-1,-2 19-3397,8-24 3386,0-4-73,33 4-94,-11-13-384,69-20 1,-98 21 0,19-14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0:32.562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220 28 27102,'8'-14'980,"-2"3"-885,-6 11-11,0 0-51,-11-1-21,3 0-1,-10 1 0,4 0-5,0 3 10,-11 9 1,-12 23-17,-3 16 0,6-5 0,12-2-5,16-26-23,3 3 28,2-7 0,11 1-40,65-8-66,-25-2-594,10-7 0,-1-3 700,-12-1 0,-3-4 0,-30 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8:05.1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50 2 27874,'-9'-1'364,"2"0"-308,7 1-16,0 0-40,-15 57-828,11-24 822,-11 48 167,19-14-211,-3-14-56,4 15-1283,0 3 1389,-1-24 0,1 1 0,-3-33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0:37.1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24575,'0'0'0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00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 26810,'0'-8'1277,"0"1"-1148,0 7 117,0 0-246,0-2 0,5 1 0,4 0 0,7 1-22,6 0-17,3 0-28,4 0-51,-3 0-526,2-6-1226,-13 2 1870,-2-4 0,-12 5 0,-1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01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 1 28451,'-1'9'0,"0"5"0,7 28 6,-1 44-1638,3-11 1632,-5-26 0,-2 4-6,-2 17 0,-1-2 6,-5 4 191,1-1 0,-2-7-191,-4-29 0,-6 17 0,12-34 0,-2 12 0,11-25 1245,2 2-1245,4-3-11,14-2-17,-1 0-62,26-1-22,-15-1-2851,38-9 2963,-45 5 0,15-5 0,-38 7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01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274 51 28266,'-21'-23'79,"-3"3"-57,2 16-16,-24 1-6,13 8 5,-13 3-5,16 17-5,10-4 5,-2 7-11,16-7 11,3 0-23,4-4 1,9-1-40,43-3 29,-18-9 10,46-19 57,-56 2 11,8-14-1,-24 14-16,-3-1-11,-3 4-6,-1 2 6,-2 4-17,0 2-3386,0 19 3386,0 15-958,-4 42 952,2-18-111,-6 40 38,5-66-409,-2 17 0,4-42 1,0-1-1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02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 1 28171,'-3'8'196,"-1"8"-173,1 2-18,-1 5 1,1-5-6,-2 11 0,1-4-6,-6 41 6,7-39-11,-3 26 5,6-43-61,9 2 17,3-9-798,64-8 0,-82 11 0,29-4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02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97 1 27992,'-4'0'291,"0"0"-257,4 0-12,0 0-16,-13 46-6,8-17-17,-12 60-39,12-43-90,-3 15-156,1-22-919,-5 11-4503,3-17 5724,-1 4 0,7-32 0,4-7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02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7 27656,'-2'-4'515,"0"2"-464,2 2 66,0 0-106,0 18 1,0 24-12,-2 34 5,1-11-5,-3 1-224,-3-3 39,4-35-279,-3 17 464,6-43 0,0-2 0,0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04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 26514,'2'-7'1411,"0"2"-1159,-2 5-207,0 0-17,2 0 0,6 0-12,5 0-4,9 0-124,60-4 78,-36 0 9,9-1 0,-2-1 25,-21 1 61,11-2-38,-34 5 105,4 2-111,-10 0 0,4 4 0,-4 2 5,0 5 1,-1 3-3404,-1 4 3386,1 5-2,2 31 0,1 5-3,1 3-3,3 27 0,-1 2-2,-3-26 5,-2 19 0,-2-1 0,-5-25 2,1 4 1,-1-3-3,1-24 0,0 2 0,3-21 6,0-10 3386,0-4-3386,0 1-6,0-3 0,-4 5 5,0-3 18,-15 12-18,5-7-5,-23 10 0,10-8-39,-70 9-67,57-13 106,-40-12 0,71 3 0,4-11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0:45.28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40 28334,'13'-1'-23,"3"-1"-16,15-2 11,-4-1-6,11-1 6,-10 3-11,-3 1-11,-4 0 5,-5 1-11,-4 0-78,-3 0 134,-4-5 0,-2 5 0,-3-3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0:46.331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65 6 28250,'-1'-3'95,"0"0"-90,1 3 29,0 0-34,-1 0-6,0 0 6,-1 0-5,1 0 16,1 0-11,-1 23 0,-1 14 0,0 12 0,1 7-3398,-2 30 3398,1-32 6,-3 31-6,2-45 0,-4 15 0,4-16 0,-5 12 0,1-9 0,3-13 0,-3 7 0,6-25 3392,-1-1-3392,2-10-11,0 0 11,19-1 0,-5-3 0,17 0-34,16-10 29,-17 7-1,16-5 0,-22 6 6,-14 3 0,3 1 0,-13 2-28,1 0-520,-1-3 548,0 0 0,0 2 0,0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07.66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815 0 26172,'9'0'1215,"-2"0"-744,-7 0 10,0 0-481,0 16 6,-10 25-6,3-1 0,-12 38 0,4-9 0,4-20 0,0 1 0,-7 34 0,-7 9 0,1 1 0,3-10-10,4-7 1,-2 14 0,5-11 3,9-27 1,1-3 2,-3 20 0,1-4 3,3-4 0,-3-21 0,0-15 0,-3 11 0,3-17 0,2 1 0,-2 2 11,-7 43-5,5-28-6,-6 30 0,8-42 0,-1 4 0,1-9 0,0 2 0,2-9 5,-8 27 1,5-12-3,-9 35 0,-1 5 2,5-9-5,-3 10 0,2-3 0,6-23 6,-3 20-6,0-13 11,-3 5-5,-2 12-1,-5 26 1,8-33-6,-4 16 0,10-48 0,-3 9 5,2-8-5,-6 22 0,4-17 6,-4 23 0,-1 3-1,1 3 0,3 1 1,-2 14 0,3-12-6,1 5 0,0 0 0,2-5 0,3-26 3,-2 21 0,1 6-3,-4 2 1,-1-3 1,-2 14 0,1-7-5,1-10 1,1-4-1,-4 15 0,0-3 3,6 26 6,8 0-6,-2-42 0,2 1 0,-2-2 0,-3-11 0,1 9 0,-2 0 0,0-4 0,0 12 0,0-2 0,2-21-6,-3 25 6,2-38 0,-2 30 0,1 10 6,-3 10-6,1-15 0,-1-13-6,2 0 12,3-18 5,1 3-45,1-31-5,0-26-45,0 9-213,0-22-2060,0 19 2357,0 0 0,0 9 0,0 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8:05.5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0 151 28244,'76'-35'-235,"-5"4"184,-23 13 35,0 0 16,-2 2 72,28-3-21,-42 11-1,18 3-5,-48 13 0,-1 17-28,-1 10-17,0 2 0,-2 0 0,0-10 0,-1-2-34,1 8-16,1-10-936,-1 7-2912,0-20 3898,-2 0 0,2-10 0,0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09.65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181 10 27040,'6'-5'1036,"-2"0"-930,-4 5 51,0 0-151,-2 0-6,-1 0 5,-6 1-5,-4 2 6,-33 10 0,21-6-6,-27 10 0,37-10-12,-5 23 7,14-14-12,14 20 17,5-28-28,38 0 22,-22-14-10,38-26 27,-45 14 34,12-18-45,-31 29 28,1 0-28,-4 7 11,-10 28-11,5-6-9,-2 39 1,1 8-37,4 0 14,1-10 1,1-5-54,2-18-45,1-23 129,3-15 0,-3 2 0,2-8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10.20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45 18 25937,'1'-10'1797,"0"2"-1511,-1 8-258,-11 21-22,7-10-1,-9 17-5,9-12 11,1 2 6,-1 0 22,1 7-27,1-7 16,-1 19-28,3-20 0,0 8-34,5-15 34,4-4 28,14 0-17,-1-2-22,41-2-73,-26-5-4540,49-9 871,-55 4 3753,11-5 0,-36 10 0,-4 1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10.502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20 1 28283,'-11'83'-5,"2"-9"-12,9-37-11,0 10 0,0-14-112,1 12-11,2-23-790,5 0-8576,6-14 8669,0-3 0,-18-5 0,-10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10.784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6 27135,'0'-3'1087,"0"0"-987,0 3-10,0 0-79,0 34-5,1-11-6,2 30 0,1-16 0,3 1-11,1 18-17,-2-18-3544,0 26 3455,-4-43 117,2-2 0,-3-21 0,2-6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11.522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10 30 26525,'0'-3'1293,"0"1"-1147,0 2-17,0 0-112,-1-1 16,1 0-10,4 1-18,30 0-5,-10-1 0,21-1 0,-22-1 0,-1-2 11,-4 2 40,1-2-40,-11 4 84,5-1-78,-9 2 11,7 2-22,-4 4 50,7 44-51,-8-17-5,1 18 0,-1 2 0,0-2 0,0 14 0,0 2-5,-1-3-1694,-2 14 0,-1-2 1699,-1-22 5,-12 2 1,-6-7 5,1-29-11,-19 9 6,21-28-6,4-1 0,-4 1 3386,0 1-3402,-17 4-18,-2 4-3315,-19 6 3349,23-6 0,2 0 0,27-10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12.35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161 6 26866,'6'-3'1227,"-1"0"-1138,-5 3-27,0 0-51,-5 0-5,-3 6 5,-19 11-11,4 1 0,-11 9 0,12-7 0,-4 7-6,13-10-5,0 9 11,16-14 34,52 17-34,-21-14-1733,17 7 1,0 1 1710,-20-9-46,19 14-66,-45-25-152,-1-1 286,-4-6 0,0 7 0,0-2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12.66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18 65 27146,'-10'-7'952,"2"2"-890,8 5 16,0 0-72,45-2 0,3 0-6,26-2 5,-14-2-22,-7-2-599,-10-5-232,-8-1 0,-18 11 0,-18 4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13.16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99 22 26586,'-3'-7'1546,"0"0"-1440,3 7 57,0 0-158,-3-3-5,3 2 0,-5-2 0,2 7 0,-3 8-5,-1 10 5,-1 10-28,-4 22-23,0 6-133,-4 17 72,8-28-1216,-1-7 480,7-33 0,1-2 0,1-7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13.533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16 27057,'0'-7'924,"0"0"-868,0 6 0,0 0 33,0 4-33,0 4-11,3 6-11,2 5-12,4 3-5,4 3-12,9 19 1,1 5-23,-1-1-22,3 9 0,-2-2-39,-13-20-230,0 9 308,-12-23 0,6-5 0,-5-10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13.66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12 10 27258,'-6'0'784,"1"0"-576,44-1-298,-15 1-207,37-2-1118,-15-5 0,-48 11 0,-5-2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8:05.6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 28250,'5'-1'-3747,"4"0"3747,11 1 0,-7 0 0,-4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14.15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227 13 26967,'3'-6'1115,"0"2"-959,-3 4-44,0 0-112,-46-3-5,11 15 5,-26-5-6,11 37 1,34-24 5,-9 15-28,25-23-12,5-2 40,12 3-11,3-4-34,9 0-11,-4-5-95,0-1-157,-1-2 308,18-4 0,-52 6 0,3-2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14.66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176 18 27370,'3'-3'773,"-2"1"-706,-1 2-11,0 0-33,-11-6-18,4 5 12,-11-4-17,5 5 11,-18 11-5,9-1-6,-12 11 0,18-4-6,3 1 1,3-1-40,6 15 23,6-12 22,28 17 78,9-26-67,6 3 6,-3-14-17,8-4-17,-19 1-5,13-3-45,-27 2-152,-2-2-1158,-2 0 1377,-2-3 0,-5 5 0,-3-1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17.951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2 1 28306,'0'20'-40,"0"33"7,0-19-12,0 23 6,0-30-572,0 9 51,-1-16 560,0 7 0,1-22 0,0-1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18.451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28 22621,'1'-15'4117,"0"2"-3703,-1 13 465,0 0-868,0 4 12,0 27-23,0-8 0,0 23 0,0-19-3398,0 21 3381,0-23-492,0 28 509,9-25 0,-12-12 0,5-7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18.898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2 27768,'1'-1'252,"0"1"-196,-1 6-28,0 3-6,0 5-5,0 11-17,0-5 0,0 10 0,0-7 0,0 3-95,0 13-863,0 11-5029,0-11 5987,1-1 0,-1-30 0,1-4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9:17.66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87 26 26698,'0'-14'1087,"0"3"-942,0 11 35,0 0-180,-14 58-17,8-27-45,-12 47-78,12-41-33,-1-1-57,0 1-235,0-4-4424,-3 13-4942,5-21 8961,-1 5 1,5-25-1,1-4 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9:18.053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16 26390,'1'-8'1462,"0"2"-1272,-1 6 18,0 0-208,7-1 0,0 0 0,24 22 0,-10-4 0,13 21 0,-12-10-45,8 16 6,-7-9-12,3 11-33,-11-17-218,-2 9 95,-4-12-437,-3 11-68,-4-24-136,-4 2 0,4-13 0,-2-1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9:18.319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12 46 25906,'-6'0'913,"1"0"-197,5 0-648,23 0 160,-5-2-1773,74-13 1379,-51 5 1,27-5 0,-55 12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9:18.769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147 1 25948,'6'0'1898,"-2"0"-1724,-4 0-17,0 0-129,-5 0-23,-3 0-5,-5 3 0,-4 2 6,-1 4 0,-2 2-18,-12 12 12,15-8-3403,-8 21 3403,23-23-101,23 11-111,-3-19-220,21 0-135,-6-5 0,-35 0 0,-3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9:19.253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136 3 27029,'-3'-1'1131,"0"0"-1103,-10 1-11,5-1 0,-12 4-6,7 2 0,2 6-5,-1 1 16,-2 11-16,-3 20-6,6-11 0,1 8-6,9-24 0,1-3-22,1 3-11,4-5 6,27 1-3516,2-8 3414,14-4-206,-11-6 341,-5-7 0,-23 10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8:06.00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1 28261,'-4'84'17,"0"-9"-40,11-28 12,0-14 11,5 3-17,3-16 6,-5-10 17,13-5-1,-10-14-5,7-8-129,13-41-50,-11 19-207,15-30-462,-13 26 0,-24 41 0,-3 7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9:20.47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24 44 26200,'-4'0'1669,"0"0"-1473,4 0 17,0 0-213,-7 0 11,6 0-11,-6 0 28,7 0 33,0 0-72,1-2 0,23-2-23,2-1-44,23-2-17,-6 0-68,-1 1-161,-5 0-472,-6 2-5219,-9 2 5167,-8 2 0,-9 0 0,-6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9:20.73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1 28093,'0'19'-39,"0"39"-34,0-18-101,0 28-95,0-33 269,0 16 0,0-46 0,0 4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9:21.269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44 56 27247,'-6'-7'952,"2"2"-862,4 5-29,0 0-38,-15-4-23,11 3-11,-11-4-1,15 5-4,24 0 10,-7 0-207,41-8-95,-31 3-540,17-12 0,-38 16 0,-1-1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9:21.722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96 1 26458,'-8'2'1293,"2"0"-1130,6-2 83,0 0-134,-1 46-106,0-19-6,-1 40 0,0-11 0,-1-12 0,0 16-6,-15 34 6,0-5 8,7-36 1,2-4 13,-5 10 1,17-41-29,39-16-240,-1-8-158,22 1-508,-15-8 912,-2 0 0,-22 6 0,2-1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9:22.37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260 87 26021,'-4'-11'1708,"2"2"-1479,2 9-105,0 0-35,-14-20-5,-14 6-84,0-9 11,-16 13-5,22 12-3398,-16 12 3381,9 7 0,2 3-68,3 8 68,27-17 11,1 1-118,47-20 118,-25-3 40,28-16-1,-40 13 3375,1-6-3414,-11 15 56,7 41-50,-6-14-3409,4 24 3369,-5-30-2923,5 1 2957,-4-11 0,4 4 0,-8-13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9:22.79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32 0 25387,'-4'4'1743,"2"0"-1559,2-4 46,0 0-224,-12 62-18,9-37 7,-8 57 5,11-62 0,2 5-11,-1-14-23,3-1-39,2 1 23,2-5 50,10 0-34,-2-4 34,50-5 0,-44 3 0,30-3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9:23.118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57 1 28150,'-18'6'90,"2"5"-63,6 39-27,4-17-6,0 24-156,5-3-23,1-22-112,0 15-2391,12-18 2688,-6-15 0,6 3 0,-8-15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9:23.423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7 27152,'0'-3'1036,"0"0"-1019,0 3 0,0 29-6,0-9-34,0 68-61,0-48-1232,0 51 1316,0-63 0,0-1 0,0-29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9:24.769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46 1 25769,'-2'0'1008,"0"0"-751,2 0 169,8 3-342,0 0-28,9 2 0,22-3-73,-14-1-33,25-1 67,-36 0 61,2 0 51,-16 0 380,0 0-503,2 0-6,-1 0 6,3 0-6,-3 0 5,2 0-5,-3 0 11,1 0-16,-1 1 5,0 2 5,1 8 7,0 0-12,1 8 0,0-3 0,0 15 5,0-4 1,-1 45-6,0-30-3392,-1 57 3397,-2-55-5,2 52 0,-2-58 0,5 51 0,-1-59-11,2 38 11,-2-50 3392,-1 16-3392,-1-25 6,0 6-6,0-9 0,0 10 0,0-6 0,0 1 0,-1-5 11,0-4-5,0-2-6,0 1 0,0-1 5,0 0 6,-2 0 6,-3 1-6,-11 3-27,-32 9-24,10-3-128,-23 5-812,30-7 980,1-1 0,25-6 0,9-1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9:16.868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160 5 24760,'5'-3'2790,"0"2"-2510,-5 1 5,0 0-274,-3 0-5,-1 1-6,-6 5 11,-2 4-22,-16 18-3381,7-6 3392,-18 18 0,14-13 56,6-2-39,10-4-12,14-13-5,4 3 0,5-4 3342,11 4-3370,-6-3-454,18 6 152,-22-9-5557,6 1 5887,-18-6 0,0 0 0,-2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8:06.4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1 208 24972,'81'-40'106,"-28"6"1,-7 0-40,-16 7 952,14-21-975,-38 35 592,-4 5-631,-4 4 340,-26 11-339,8 3 783,-20 10-778,4 22-5,13-3-6,-5 8 5,19-14 211,6-13-211,21 3 6,4-13 6,65-3-17,-33-14-647,13-11 1,-1-3 646,-19-4 0,19-10 0,-56 25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39:17.152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36 28160,'18'-3'162,"2"-1"-150,16 0-18,-7 0-39,11-2-151,-11 0-22,-12 3-157,0 0-5557,-12 2 5932,-1 0 0,-1 1 0,-2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21.185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44 6 25836,'-2'-2'1725,"2"0"-1490,0 2 163,0-1-387,0 9-11,-1 2 5,-5 36-5,2-16-145,-5 37 66,6-46-268,-2 14 179,3-27 168,-3 12 0,3-13 0,-3 6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21.63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40 26 23304,'-4'-14'3014,"0"3"-2516,4 11 163,0 0-583,-6 16 45,0 15-111,-2 2-12,2 17 0,5-24-180,-2 23-27,3-31 207,1 12 0,-3-28 0,2 1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22.072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 22 25225,'8'-12'2185,"-2"3"-2001,-6 9-60,0 0-108,-1 22-4,0-9-7,0 20 1,0-7-1,1-3-5,0 5 6,0-4 5,0 23-285,0 4 106,1-1 73,1-13 95,5-22 0,-4-8 0,3-1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38.6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770 449 26318,'-6'7'1321,"2"-2"-1074,4-5 133,0 0-357,0-2-12,0-2 0,0-3-5,0-2-1,0-9 7,-6-24-7,2 15 1,-5-16-6,5 26 0,0-7 5,0-4-5,0 6 17,-2-11-17,4 23 6,-3-11-6,4 15 0,-2-3 11,-7-12-11,7 13 0,-8-10 0,10 16 0,0 1 0,-9-9 0,4 5 0,-8-6 0,4 7 0,4 0 0,-3 0 6,6 1-6,-4-2 0,4 3-6,-8-1 6,5 3-6,-14-1 6,9 1 6,-21-4-6,19 3 0,-12-3 0,16 2 0,-12-3 0,11 3 0,-12-4 0,10 4 0,-21-1 0,15 2 0,-34-1 0,35 1 0,-16-2 0,26 3-6,-7-1 6,-10 6 6,-17 5-6,10-2 0,2 2 0,23-8 0,-6 4 0,6-1-6,-20 31 6,11 0 6,-5 10-12,6-6 6,4 0 0,3-7 0,2 12 6,3-13 0,2 1-1,2-1-5,2 0 0,11 36 0,-5-37 0,7 25 0,-9-44 0,9 5-5,10 11-1,-5-6 6,3 5-6,-15-16 1,-2-2 5,0-3-45,13 0 34,-4-3-3392,40 1 3403,-30-3-56,51 0 44,-43-5 7,16 0-18,-23-4-55,15-11 61,-21 8 17,23-15 0,-32 14 3219,31-29-3219,-26 20-23,23-26 29,-31 32 117,1-10-95,-11 18-56,-11-15-106,4 13-714,-23-13 0,26 19 0,-7-3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40.30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12 26990,'11'-6'957,"-2"0"-884,-9 6 123,0 0-302,0 3-158,0 1-223,1 2-2873,6 4 3360,-2-4 0,0-2 0,-5-5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40.45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20823,'3'2'6665,"5"12"-6497,-3-9-78,6 9-57,-1-9-33,4 0-848,44 14 0,-52-15 0,29 8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40.61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27034,'0'2'224,"0"0"-5985,0-2 5084,49 1-9154,-19-1 8608,39 1 0,-46-1 0,-7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40.8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28 26704,'8'-4'-342,"-2"0"-1865,52-2 2207,-29 2 0,33-3 0,-48 5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40.9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32 26900,'64'-15'0,"0"-1"0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35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 14 27880,'0'-6'375,"0"0"-358,0 5-11,0 0-1,0 8 6,0 22-11,0 17 0,0 6-33,0 10 5,2-31-17,1 7-33,-2-14-953,1 23-44,-5-19 1075,-1 16 0,0-33 0,1-4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41.15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52 26402,'45'-15'-4751,"-7"2"4751,-19 0 0,-9 8 0,-3-1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41.5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0 504 28003,'35'-42'-2441,"-2"4"-349,-14 22 527,1-2-7568,8-8 6931,-8 6 12730,3-7-3960,-12 9-4157,-1 0 315,12-26-1989,-1 15-33,7-13-6,-5 23-28,-4 6-190,9-6 206,-11 8 12,7-6-78,-4-2-325,-3 4-521,20-12 76,7 1 0,-49 28 0,-3 2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41.9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86 26346,'29'-23'1030,"-12"13"-1416,18-13-3675,10 11 622,-14 6 3439,19-3 655,-21 8 3787,6 0-2611,3 1-1091,6 0-561,-10 0-50,-9 0-68,-2 0-83,-3 8 16,-1-4 6,-6 9 17,-4-1-56,-3-1-1636,5 27-5074,-8-18 6749,1 16 0,-4-28 0,0-3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42.23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32 1 23147,'-2'6'1283,"0"-1"-1054,2-5 886,0 0-403,0 35-612,0-21-16,0 34-84,-1-37-358,-5 6-1071,1-11 1429,-4-2 0,5-3 0,1-1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42.6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141 0 25987,'-78'15'1742,"16"-4"-1557,62-11 190,0 0-375,65 52 5,-46-38-5,48 39-22,-64-51-28,-2-1-158,0-1-212,0 0-1019,1 0 1439,-1 0 0,0 0 0,-1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43.10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136 11 26620,'10'-6'1361,"-2"2"-1300,-8 4 23,0 0-84,-2 2 17,-2 2-17,-4 5 6,-12 14-12,2 1-11,-4 5-33,6-5-17,6-7-3387,-1-1 3404,2 1-549,-6 4 599,7-10 0,-1 2 0,7-13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1:43.49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 18 28182,'-11'-14'-39,"3"10"39,4 79 0,4-46 0,-3 33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06.858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63 1 23080,'-5'5'3294,"0"0"-8591,5-5 5896,-8 11 1236,0-1-1785,-3 5 860,2-6-781,5-6-73,0 0-17,2-2 3387,1 0-3353,1-1-12,-1 0-16,0 0-34,-1 0 0,1 0-11,0 0 0,12 2 0,-4-1 0,11 3 6,3 0 0,-3 2-6,5 1 0,-6 0 0,8 9 0,-5-3 0,6 9 0,-8-3 5,8 17-5,-7-6-1693,7 23 0,0 3 1693,-5-4-273,1-1 1,-2-1 272,-8-12 0,15 36 6,1 13-6,2 0 0,-8-28 0,0-5 0,0-7 0,24 38 0,-21-46 0,20 27 1558,-1 21 1,1 4-1559,-15-41 0,0-1 0,16 44 0,-4-8 38,-8-36-38,-9-13 0,28 38 0,-16-27 0,22 28 0,-11-20 0,-10-15 0,11 10 0,-2-7-6,-11-11 6,10 6 0,-16-12 0,13 13 0,-9-8-408,9 11 408,-11-10 0,17 12 0,-11-11 0,7-2 0,1 0 0,1-1 0,8 4 0,-1 0 0,-19-10 742,31 20-742,-46-32 0,36 20 0,-29-16 0,33 20 0,-46-25 11,7 4-11,-19-13 448,25 15-448,-14-9 0,23 20 0,-26-14 0,2 3 0,-6-2 0,0-1 11,3 6 0,12 17-5,28 37-6,-14-20 0,15 16 0,-27-33 0,-9-14 0,2 5 0,-9-4 0,-2-2 0,-1 2 0,-1-5 0,10 14 0,-2-10 0,10 16 0,-2-14 0,37 32 0,-4-6 0,12 9-489,-22-21 489,-20-19 0,-2-1 11,-6-7-6,11 8-5,-12-11-5,11 9 5,-18-14-1389,-3 11 1389,-7-10 0,0 5 0,0-8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07.577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218 20 26710,'-6'-2'912,"-22"-6"-783,14 6 11,-17-5-17,15 6-44,2 1-3326,-3 1 3298,5 3 33,-22 38-84,21-18 5,-15 41 1,24-39-12,7 42-10,4-38-326,36 34 23,-17-50 1167,26-4 0,-37-12 0,-1-7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08.243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134 58 26620,'1'-3'1350,"0"0"-1244,-1 3-39,0 0 0,-21-1-44,10 1 22,-18-1-6,16 3 6,-13 15-45,12 4 0,-4 8-17,14 6-22,6-5-96,14 4 34,-5-13 6,13-10-381,12-18 202,-12-3 218,14-8 151,-11-12 0,-9 4 12,2-9-40,-10 8 45,-2 0 78,-4 2-5,-1 3-67,-3 6-1,-48 10-184,7 26-174,-19-4-358,29 18 599,26-17 0,5-16 0,0-2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36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25881,'0'-4'1842,"0"0"-1562,0 4-263,0 0-17,4-6 0,3 1-3403,6-5 3397,4 2-246,47-2 202,-34 5 5,37 5 45,-52 10-45,5 50-33,-15-31 3425,-5 45-3347,-7-58-17,-16 9-11,5-19-207,-31 0-409,28-9 644,-15-5 0,30 3 0,3-4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08.810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186 0 28255,'-69'21'56,"14"2"-56,38-2-17,6 2 6,3-5-34,-3 16 45,5-13-5,-2 13 5,8-24-45,5 1-129,4-9 174,39-24 0,-30 16 0,24-17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09.276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14 28 27107,'-2'-10'863,"0"2"-740,2 8 28,-4-4-145,3 2 5,-3-2-22,4 4 11,0 15 0,0 1 0,0 17 0,0 0 5,1 25-5,1-11-5,0 35 5,-1-25 0,0-1 0,-1 24 0,0 16 0,-2-69 0,1-14-56,-1-7-129,2-1-353,0-6 538,3-6 0,-6 10 0,3-2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09.925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56 139 27214,'-2'3'128,"0"-1"40,2-2 62,0 0-213,15 2 22,-6-1 17,18-4-151,-4-16 95,-4 3-84,4-33 39,-17 30 174,-2-15 89,-17 27-39,-10 8-151,-1 5-5,-3 6 22,-3 11-29,13-9 1,-7 9-6,16-10 6,3 1 0,1 1 0,2 2 0,2 11-6,0-6-6,0 7 1,2-9 0,15 8-1,15-9-10,1 0-7,8-14-32,-3-11-29,-8 0-45,8-7-156,-10 1-734,-3-1 160,-2-2 0,-18 13 0,-6 4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12.743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38 0 24463,'-6'0'1575,"1"0"-1172,5 0 1204,0 0-1545,-2 0-18,0 0-21,-1 0-6,0 0-12,0 0 1,1 0 22,2 0 0,-2 0 22,2 0 17,-4 0-61,3 0 11,-2 0-12,3 0 12,-1 0-17,7 0 0,3 0 0,7 1 0,20 7 0,-12-2 0,16 7 6,-17-5-6,2 1 0,0 1-6,8 7 6,-8-4-11,54 46 5,-39-30 0,23 18 1,1 2 5,-17-14 0,4 5 0,-3 0 0,-20-15 0,26 36 0,-35-36 0,19 36 0,-21-26 0,3 19 0,-2 3 0,0-1-1696,3 16 0,1-1 1696,-8-25-227,5 9 1,0-1 226,-4-11-114,3 27 1,-1 4 113,-4-8 0,6 28 0,1 0 0,-4-29 0,3 1 0,1-4 0,0-17 5,8 15 1,1 2-6,1-2 1529,8 18 0,1 0-1529,-6-18 0,17 18 0,3-2 0,-7-16 0,22 10 0,3-6 0,-20-26 0,1-6 0,-3-5 0,-13-14 328,17-1 0,2-2-339,-1-3 187,25 1 1,5-2-177,4-4 0,-33-1 0,-3 1 5,14-2-5,-32 0 0,-4 0-5,-2 0 5,9 0 0,-19 0 5,6 0-5,-21 0 0,-1 0 0,1 0 0,1 0 0,-1 0 0,-1 1 0,-2 0-33,0-1 33,-15 0 0,-3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13.960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173 64 26256,'10'-4'1344,"-2"1"-1098,-8 3-94,0 0 16,0-8-124,0 4-10,0-5 50,-3 1-73,1 4-5,-12-7-6,5 6-6,-33-1 6,23 4 0,-28 3 0,34 3 0,-7 10 0,14 0 0,-6 40 0,8-32-33,16 29-91,12-44-10,9-1-34,0-10 17,-13-3-202,3-6 241,-8 1 112,8-23 0,-17 24 0,4-14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14.428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32 113 25044,'-5'-1'426,"0"0"-45,5 1 269,-8-18-557,6 7 949,-5-29-897,7 26 236,0-8-293,0 19-88,0 1 0,0 13 5,0 2 18,-2 53-12,1-10-6,0 23 1,1-2-6,0-32-39,1 47 22,0-57-414,3 20-818,0-54 1249,1-4 0,-2-4 0,-2 1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15.144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268 34 26676,'1'-6'963,"0"2"-756,-1 4 157,0 0-313,-2-11-23,-1 9-11,-4-9-1,-2 11 1,-11 0 6,-18 8-23,5-1-6,-39 37 0,44-21 1,-21 40 5,40-41-11,20 18-12,0-31-195,41-9 190,-28-13-17,43-46 62,-43 28 33,16-23 12,-29 37 156,-2 7-201,-5 4 22,3 24-39,-5-2-56,6 63 6,-3-41-443,7 44 157,-3-63 336,9 4 0,-10-24 0,3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15.627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10 24 27589,'0'-13'577,"0"3"-521,0 10 5,0 0-44,-1 12-6,1 6-5,-1 15-1,1 49-5,0-29-11,0 34-17,0-28 6,0-18-6,0 6-6,-2-23-33,1-7-118,-2-6-207,2-6 392,0-6 0,1 4 0,0-2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15.976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16 125 28037,'-9'2'218,"2"0"-167,7-2-46,0 0-5,56-6-33,-24 1-189,45-10 1,5-3-501,-19-2-681,-4 2 0,-5 0 1403,-25 1 0,-18 10 0,-3 3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16.677"/>
    </inkml:context>
    <inkml:brush xml:id="br0">
      <inkml:brushProperty name="width" value="0.04286" units="cm"/>
      <inkml:brushProperty name="height" value="0.04286" units="cm"/>
      <inkml:brushProperty name="color" value="#FFC114"/>
    </inkml:brush>
  </inkml:definitions>
  <inkml:trace contextRef="#ctx0" brushRef="#br0">289 27 22021,'7'0'4409,"-2"0"-3793,-5 0 123,0 0-291,5 2-403,-5-2 5,-7 5-44,-4-5-1,-8 4 6,-4-1-11,4 0 6,-7 3-6,5 0 0,-7 10 0,5 0 0,-5 7 0,10-4-11,0 1 11,2 1 0,1-2 0,1 6-6,5-6 6,1 16 0,6-19-5,21 8-18,-3-20-3492,46-28 3470,-28 3-16,36-42 5,-39 25 151,-3-8 0,-3 1-61,-9 14 50,7-13-79,-23 55 1,0 27-6,0-8 0,9 33 0,0-32-1473,69 10 1473,-40-39 0,33 0 0,-56-9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36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37 27550,'10'63'201,"-2"-11"-178,-7-46 16,0-2 6,-1-2 5,0-1 17,0 0-61,1-1 72,0 0-5,1-4 11,2-10-50,-1-1-18,2-11-4,0 7-12,4-7-12,-1 9-44,3-2-733,12 8-68,-6 4 857,15 0 0,-33 6 0,-2 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27T15:42:45.1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62,'41'-19,"-5"4,-12 14,9-1,-8 0,7 0,-8 1,-5 1,3 0,-4 0,13 0,-5 0,26 0,-8-1,18-1,-20 0,39-3,-46 3,59-2,-57 4,39 0,-50 0,39 0,-38 0,36 0,-28 0,45 0,-48 0,33 0,-38 0,0 0,-1 0,4 0,-11 0,9 0,-16 0,-1 0,18-2,-14 1,13 1,-18 0,4 0,12 0,-6 0,5 0,-13 0,0 0,1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52.28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323 99 28082,'-2'4'134,"0"0"-117,2-4 0,0 0-23,-1-3 0,-1-2-5,-2-5-28,-1-9 22,2 3-16,-1-13 21,3 18-16,0-3 28,1 20 40,-8 63-24,2-24 10,-3 9 0,-4 16 1,0 3-12,-2 18 0,-2 5 0,1-2-1144,2-12 0,-1-2 0,1 2 1129,-2 17 0,1 2 0,2-15 0,6-30 0,2-7-2319,-7 41 2314,1-33 5,-3 4 0,0-24 0,0-4 0,0-5 2235,3-10-2353,4-8-380,3-10 498,4-29 0,0 18 0,0-17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53.714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361 166 26273,'6'-3'1338,"0"0"-1153,-6 3-45,0 0 45,1-5-129,0 3 0,0-11-39,-5 7-12,-2-9 6,-41-27-22,-5 16 6,-11-13 5,12 28 0,27 11-6,2 0 6,1 7-11,-14 34 11,16-5 11,0 48 0,7 14-8,12-40 0,4 0-3,-5 34 0,4-2-1187,16 4 1159,-7-35-3004,-1-6 2998,-4-7-1994,-3 14 2028,-3-31-168,-9 8-123,-1-41 423,-11-15 1,12 8 0,-2-7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54.097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4 42 27505,'-2'0'308,"1"0"-174,1 0-55,42 0-85,-16 0-44,36-2-46,-27-1-55,0-1 45,-1-1-152,8-1 73,-13 1-22,2 0-179,-16 2-6591,-3-1 6977,-6 0 0,-7 5 0,-3 2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54.43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16 0 27930,'-9'0'23,"2"0"-23,7 0 151,0 0-50,0 13-84,0-2-34,6 36-22,-3-25-23,4 19-5,-4-28-303,-1 2-106,-1-9 476,-4 1 0,3-7 0,-3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54.58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4 28065,'0'-2'168,"0"1"-308,0 1 0,0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55.16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0 107 25405,'1'8'1719,"0"-1"-1529,-1-7-83,0 0-610,6 40 520,-3-23 111,4 34-94,-5-37 240,-1-2-201,1-8-79,9-47-72,-3 17-12,6-22 1,-1-1 89,-3 16 95,5-21-33,-13 48 435,15 6-497,-5 7 34,22 14-34,-16 0-95,18 56-73,-22-43-680,6 43 0,-19-73 0,-1 2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55.665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121 10 27757,'4'-5'364,"0"0"-286,-4 5-39,0 0-22,-19 0-11,9 0-6,-14 1 5,11 4-5,-10 12 0,10-1-5,-6 9-1,15-8-11,2 0-89,1 6 56,4-10-124,33-15 180,-18-9-3247,27-33 3319,-37 23 17,2-11-61,-8 24-23,-1 4-11,0 7-2257,4 17 2257,1-1 1848,24 38-2492,-9-38-5220,13 15 5864,-16-34 0,-8 0 0,-4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56.034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20 4 27667,'-6'-2'465,"0"0"-392,6 2 16,0 0-72,-8 32-11,12-6-6,-5 30 0,14-12 5,0 0-27,9 27-96,-7-20-856,6 17-2969,-11-41 3943,-4-10 0,-5-16 0,0-1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56.748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106 0 26693,'-8'0'1181,"2"0"-1018,6 0 10,-32 7-161,21-1-7,-25 8 1,31 0-6,2 3 0,0 2-3409,2 15 3375,1-14-61,6 10-482,16-22-95,5-4 672,25-17 0,-28 9 0,5-10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37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24055,'9'11'3371,"-2"-2"-3063,-7-9-162,0 0-118,0 46-11,0-18-17,0 30 0,0-32-56,0-12-252,0 2-17,0-6-1675,-1 2 2000,-1-10 0,1 2 0,-1-4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56.883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166 127 27258,'4'-16'1081,"-49"-40"-1081,22 44-28,-38-31-123,41 57 151,2 14 0,16-32 0,3-2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57.352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4 23 27908,'-2'2'314,"1"0"-309,1-2 1,0 32-6,0-14-17,1 26-5,2-24-1,0-2-27,0-4-6,1-4-67,0-5-23,7-3-100,6-13-3230,2-1 3520,7-24 645,-3-22-588,-8 24-90,-1-4-78,-3 93-123,-2-29 190,28 35 0,-24-54 0,12-4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58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6 0 28278,'-3'17'39,"0"28"-34,3 0-5,0 22-5,2-14-278,4-1 0,0 1-204,0 3 487,2 0 0,-2-6 0,-4-30 0,0 6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58.283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17 36 27678,'-9'-1'269,"2"0"-202,7 1-39,0 0-11,6 0-17,6 0-22,28-3-353,17-6-449,9 1 824,12-1 0,-46 6 0,2 2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58.552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1 27992,'7'79'123,"0"-9"-123,3-33-5660,-1-1 5212,0 13 961,-3-8-1521,-2-5 1222,-4-16 1,-1-16 0,-1-2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58.883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7 28093,'69'-6'-185,"25"12"185,-66 4 17,19 14 33,-45-2 6,-2 3 6,-4 0-6,-4-2 17,-16 7-185,-42 0-314,31-9 426,-23-13 0,54-10 0,2-7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59.299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32 27538,'12'0'493,"-2"0"-403,-10 0-62,0 0-17,2 37-11,2-4-78,5 27-230,14-22 257,-8-17 124,20-40 28,-12-28-68,5-16 1,-9 9 16,-8 25 46,-7 20 21,-2 45-111,-2-8-68,2 22 1,1 0-208,2-12 269,8 22 0,-6-54 0,1-4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59.58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13 0 28317,'-5'65'-43,"0"0"0,2 4 0,5-10-75,11-18-78,2 10-224,-7-23-9411,-4 4 8309,-2-13 0,-2-1 1,0-14-1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2:59.75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13 12 28020,'-7'-6'140,"2"1"-196,5 5-437,0 0 493,63 4 0,16 1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3:00.56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119 68 27533,'9'-10'532,"-2"2"-420,-7 8-11,0 0-90,-29 0 11,2 25-22,-14 4-11,17 12 0,15-7 0,6-13-12,2-3-10,1-5-219,19-3 156,-4-5-189,53-33 285,-38 9 50,26-27 269,-38-1-179,-9 11-89,-17-7-40,-5 27-162,-38 8-258,31 7 409,-16 0 0,34 1 0,1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37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19 26071,'-2'-10'1154,"0"2"-1154,2 8-269,0-1 269,0 4 0,0-4 0,0 4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3:01.06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228 104 27398,'9'-3'812,"-2"0"-627,-4-14-168,-11 8-6,0-14 6,-36 5-11,16 7-6,-18-4-12,13 10 7,9 16-12,-6 17-8,19 19 0,5 5-3,-1 11 11,6-11 0,3-3-28,8-11-33,5 17 50,-2 3 11,-2-2 17,-4-9 0,-4-21 0,1-6 0,0-2 0,0-8-487,0-2-1176,-2-8 1663,-1-5 0,-1 2 0,0-1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3:01.24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5 27830,'0'-3'414,"0"2"-380,0 1-152,48 2 118,0-1 0,9 2 0,-21-3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3:02.61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5 0 26766,'-2'1'1237,"0"0"-968,2-1-258,0 28 0,5-1-11,7 51-16,3-25-80,6 35-38,-10-42-118,-1 6-185,-8-27-411,-1-1 0,-1-23 0,0-3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3:03.135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20 0 27242,'-8'0'795,"2"0"-711,6 0-39,0 0-4280,-4 57 4246,3-25 421,3 16 1,4 5-455,10 14-12,5 0-5,-3-7 5,-9-28-38,1-2 66,-5-12 6,0-5-11,-2-9 5,-2-4-44,2-10 27,2-1 18,18-37 5,-9 26 0,11-17 11,-8 35 0,3 18 0,10 22-498,-6 25-493,-5-14 980,-15-6 0,-5-36 0,-1-2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3:03.583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1 172 27774,'66'-43'-1451,"-5"-5"1625,-43 29 162,-2-6 95,-14 14-56,-2 3-207,-9 1 95,-22 2-212,7 2-23,-15 1 0,19 2-11,6 4-1,2 5-10,6 8 0,3 8-1,1 4 18,21 49-29,-3-44-571,58 16-296,-39-59 873,25-15 0,-48 10 0,-5 4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3:04.015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20 85 26861,'-10'-7'1293,"2"1"-1175,8 6-51,0 0-28,-2-2-39,4 1 0,8-1-22,42 0-45,7-3-68,36-2-2024,-17-3 0,-1 0 1480,13-2 1,-28 3 0,-8 1-1,-30 5 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3:04.65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16 22 28238,'-9'-12'23,"2"2"-29,7 18 6,0 10 0,3 15-17,8 39-11,-1-12-162,3 0 0,0 1-1238,4 14 1428,1 8 0,-9-47 0,-6-26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3:05.117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12 0 26749,'-5'0'1114,"2"0"-1024,3 0-12,0 0-4312,-4 53 4234,15-7 0,-6 31 859,14-24-893,1-8-122,2-6-96,3-2 67,0-17 258,-9-13 61,17-33 3275,-17 12-3432,36-24 85,-33 32 5,22 53-67,-32-22-229,6 41-354,-12-53 583,0 0 0,-2-10 0,1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3:05.50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77 26978,'0'-8'947,"0"1"-908,0 62-28,0-29 0,0 56-22,0-61 11,1 6 39,0-24-22,-1-1 45,0-13-12,0-3-11,11-34 1,2-6-40,0 12 0,2-10 0,2 8-6,4 31-33,5 22-56,-4 3-79,0 14-280,-8-5-394,6-1 0,-22-18 0,-1-5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3:05.95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10 118 27874,'-5'9'404,"0"-2"-371,5-7-38,17-7-35,-3 1-133,26-14 61,-18 5-23,12-10 259,-22 3-12,-11 1-56,-17 6 22,-24 13-50,11 10 22,-13 60-38,31-36-7,17 56-341,32-70-280,2 6 616,6-21 0,-31-3 0,-4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37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26956,'8'71'414,"0"-11"-414,-4-39 0,-1-3 0,1-4 0,-3-3 124,2-5-12,-2-2-68,8-32-44,-2 6-134,10-43 39,-5 30 50,13-16 135,-13 36 10,7 10 12,-10 22 68,5 22-141,-1-10-17,11 21-39,-14-29-901,6 7-3613,-14-23 4531,2-6 0,-4 0 0,1-4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3:06.368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48 208 28322,'10'-7'-190,"3"-3"-247,10-14 314,-7 4 56,3-7 67,-14 8 112,-2 0 274,-6-3-117,-16-2-241,3 6-6,-12 3 18,2 12-29,1 32-28,17 23 0,4 4 6,-3 6-191,19 1 1,11-17 201,15-62 0,-30 40 0,-14-18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3:06.952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213 28 25791,'12'-6'1803,"-2"0"-1640,-10 6-68,0 0 17,8-7 50,-5 6-139,5-6-12,-8 7-168,-34 7 157,-41 22 0,8-5 0,55-25 0,-54 26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3:07.87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24 30 27802,'-13'-17'644,"2"4"-644,11 13-6,0 3 6,0 6-39,9 36 11,-4-13-263,9 46-23,-10-53 314,0 12 0,-4-33 0,0-3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3:08.07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8 0 28255,'-4'7'-2223,"0"0"2223,6 11 0,-3-16 0,0-4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3:08.569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0 125 28014,'17'62'23,"-3"-12"-1,-14-47 23,1-2-28,0-1 5,0-3-39,5-10 17,0 0 0,10-23 0,-6 9 17,17-44-6,-16 42 29,14-20-7,-16 50-10,23 34-23,-16-10-180,26 38-55,-27-41 235,13 14 0,-21-27 0,3-1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3:09.017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101 1 28126,'-42'10'-61,"2"3"27,33-7 17,-1 2 1,7-4-46,9 2-1664,2 0 1726,9 2-212,26 9 172,-14 9 63,8 2 302,-27 24-275,-13-31 90,-23 24-140,7-34 1558,-35 4-1822,30-13-1488,-12-7 1752,24-4 0,6 2 0,2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3:09.33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4 9 28059,'-2'-5'336,"0"2"-336,4 44 0,4-13 0,2 36-78,16 22 16,-13-40-22,9 33-929,-17-40-415,-1-17 1428,-1 6 0,-1-24 0,0-2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3:09.55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78 28345,'56'-26'-140,"-5"5"-17,-23 20-1613,18-4-6144,-22-1 7914,15-3 0,-32 3 0,0 3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3:09.934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52 27617,'0'13'705,"0"-3"-699,0-10 0,16 40-6,-8-17 0,12 32-6,-13-29 0,-1 9 40,-3-16-12,0 2-10,-3-17-1,0-6 0,0-5-22,14-57 5,-3 27 0,5-11 1,1 1-1,4 12 1,8-4-23,-3 21-5190,1 35 5218,-7-5 0,-8-5 0,-15-24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3:10.18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72 27757,'2'3'599,"0"-1"-532,-2-2-16,0 0-51,3 0 11,0-1-11,4-4-17,3-9-17,-1 0-78,0-5-856,-6 7 968,-2 2 0,-1 8 0,0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08.86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 3 27639,'-11'1'375,"2"0"-319,8-1 101,0 0-123,4 0-29,4 0 1,6 0 0,6 0-3398,6-2 3392,2 0 5,31 1 23,5 2 0,4 1-22,23 0-8,-27 2 0,9 1 0,-7 1-9,-10 2 0,-4 0 11,11 0 0,-2 0 5,24 5-5,-7-11 6,-27-1 1690,8-1 0,-1 0-1713,-7 2-34,10 1 1,-1 0 50,-13 1-3,14-7 1,-2-3-21,-17-2-145,35-12-50,-55 14-1518,17 6-4761,-22 3 6497,9 1 0,-19-2 0,-3-2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38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28222,'0'28'16,"3"36"-16,2-21-5,3 27-18,1-35-27,-1-2-1003,2 22 90,-6-26-5254,2 12 6217,-6-34 0,0-4 0,0-2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3:38.04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1 24575,'0'0'0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22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0 26889,'-2'0'1058,"0"2"-1013,2-1-6,0 1-5,0-1 11,0 0 27,0-1-44,0 3-22,0-1-6,0 4 11,0 19-5,0-4-6,2 17 5,1-7-5,4 19 12,0-9-7,2 13 1,0-4-1,-1-14-5,-1 6 6,-2-20-6,-1 1 0,-1-9 0,0 0-6,-2-10-61,0-1-39,-1-3 106,-6-11 0,7 11 0,-4-8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23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46 16851,'-2'-14'2671,"0"2"309,2 12-2560,0 0 1529,-2 0-1804,2-1 811,-2 0-956,11 1 2266,2 0-2266,11 0 0,2 0-16,3-1-18,2 0-100,10-3 38,-11-1-32,4 2 44,-17 1-152,-1 1-4,-6 1-141,-2 0-521,-4 1-2223,-2 3 3125,0 3 0,0-3 0,0-1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24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 26648,'-9'2'650,"1"0"-600,8-2 0,0 0-50,10 0 34,10 0-34,1 0 0,5 0-314,4 0 96,-10-1 0,16-2 178,-22 0-391,5-1-1557,-14 2 1988,1 1 0,-6 1 0,0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25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 25152,'0'2'2078,"0"0"-1462,0-2-453,-2 2-124,1 2 6,0 4-12,1 3-16,0 21-11,0-1-6,0 8 0,8 17-6,-1-15-11,8 25-61,-7-27 11,-1-4 22,-3-20-414,0 5 100,-3-11 359,2 4 0,-3-11 0,0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26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 69 25539,'-12'8'1635,"2"-2"-1315,14-10-304,3 3-16,5-4 12,2 3-12,3 0-96,1 0-49,1-1-130,9-1 7,-6-1-2029,27-8 1171,-28 6 225,12-5 553,-25 7 348,-5-3 0,0 4 0,-3-2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26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21 28048,'8'-6'157,"13"1"-157,1 2-353,46 0 123,-28 1-201,54 1 487,-66 1 17,17 0-62,-43 0-11,-4 0 0,2 0 0,-3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36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23 25253,'0'-12'2179,"0"3"-1949,0 8 430,0 1-654,3 5-6,0 4 6,4 10-1,3 19-5,3 10 0,2 20 0,-6-23 6,-1 3-6,-7-35-45,1 10 17,-2-13-67,0 19 61,0-19-739,-1 12-453,0-20 1226,-2 1 0,2-3 0,-1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36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 30 28115,'-1'-2'90,"0"0"-90,1 1 5,3-2 1,16-2-6,1 1 0,14-2-207,30 2 11,-22 2-163,46 11 359,-56-1 51,19 32-23,-39-20 0,2 27-23,-14-16 236,-15 24-134,5-22 61,-22 12-157,17-35 17,-16 7-6,16-13 40,-25 1-57,23-5-10,-22 1-18,28-1-89,-7 0-11,13 0-725,-5-2 0,8 3 0,-3-2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37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8 26648,'-4'-1'1215,"2"0"-862,2 1-331,0 0-5,-1-3 6,1 3-23,-1-3 5,1 3 51,0 0-56,0 7 0,0 5 0,0 9 0,0 3 0,0 11 0,0 14 0,0-10-5,3 27 5,-1-42-62,3 25 23,-3-37-336,0 4 78,-2-13 297,0-2 0,0 0 0,0-1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38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27 27174,'-6'0'751,"2"0"-667,4 0-39,0 0-348,45-3-290,-13-2-2314,35-4 2907,-29-1 0,-31 10 0,-11 1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38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 50 27466,'-2'0'756,"0"0"-723,2 0-33,3 0 0,3 0 0,6 0-84,19 0-22,-5 0-1,13-2 40,-10-1 45,-1-2 22,1-1 0,-2 0 0,4-2 0,-9 4-482,2-4-218,-16 6 700,-3-2 0,-5 3 0,-1 1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38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7 26670,'-3'0'1204,"0"0"-940,3 0-102,0 0-162,4 2 0,9 2 0,2-1 0,10-1-34,23-2 1,-18-2 5,18-1-140,-21-2 106,-12 2-223,0 1 285,-11 1 0,-3 1 0,3-1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40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101 87 23478,'9'0'2593,"-2"0"-2358,-7 0 1597,0 0-1832,1 1 5,0-1 6,1 1-11,0-1 6,-1 0 0,0 0-1,0 0 1,0 0-1,0 0 1,1 0 11,0 0 5,1-7-5,0 1 0,-1-6-6,-1 3 0,0-5 0,-1 6-11,0-5 12,0 4-7,0 4 12,0 0-11,0 5-6,-7 0 0,1 0 5,-9 0 6,8 0-5,-3 0-12,6 0 6,-13 15 0,-1 9 0,-2 3 0,2 1 0,9 0 0,4-9 0,0 13 0,5-12 0,0 3 6,1 0-6,3-1 0,9 11 0,-5-13 0,4 8 0,-3-11 0,-4-6 0,4 2 0,-4-7 0,2 0 0,4 2 0,1 0 0,6 7 0,-5-4 0,5 10 0,-12-15-6,12 4-16,-9-13 22,22-15 0,-20 11 0,9-10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41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91 107 26262,'0'-13'1131,"0"2"-974,0 11-40,0 0-5,-3 0 101,-1 0-112,-2 0-23,-1 4-27,2 0-12,0 4 11,-2 15-33,3 3-17,-1 38-22,25-7-1,-6-5-38,30-22-3382,-7-27 3432,0-4-28,8-10 39,-22 1 129,21-48-68,-30 13-2318,9-16 2263,-22 24 5,-2 20-6,-3 1-1402,-24-13 1397,13 15 5,-41-15-5,29 22 1571,-17-5-1577,16 6 1932,-13 40-2548,13-8-1467,-9 31 2882,17-23 1,9-17 0,4-6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42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 26973,'0'-2'812,"0"0"-566,0 2-195,1-1-12,-1 1 45,1-1-67,1 9-6,0 13-11,2 3 5,0 11-5,0-7 6,2 31-6,-2-22 0,3 23 6,-5-33-6,1-2 0,0-5 0,1 1 0,-2-11-140,1 0-79,-3-11 219,2-27 0,-2 19 0,1-19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43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 26463,'0'-2'1389,"0"0"-1070,0 2-296,3 0-18,4 0 6,20 1-16,-1-1-29,14 1-100,-7-4-3527,-2-2 3325,-4-1 336,-7 2 0,-9 2 0,-6 1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43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 0 26474,'-2'4'1154,"0"0"-997,2-4-247,0 0 90,77-4 0,-58 3 0,58-2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44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69 26066,'0'-5'1545,"0"1"-1343,0 4 5,0 0-140,-17-2-5,7 1-17,-14 2 50,-1 9-78,11-1-1,-12 31-16,22-17-33,-4 41 27,8-37-16,2 27 22,1-37 0,2 8-6,11-20-16,15-1 16,-2-2 6,42-10 0,-42 2 17,28-13 0,-43 9 28,13-31-45,-17 17 28,6-44-17,-14 40 17,-4-27-17,-4 38 0,-33-10-11,16 21-67,-59-6-207,37 7-897,-17-3 1171,27 5 0,23 3 0,4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45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 26581,'0'-2'1400,"0"0"-1255,0 17-128,2-2 6,2 13-7,1-2 24,5 30-35,-6-20 1,1 22 5,-5-30 23,0-4-6,0-3-17,-2 0 0,2 1-11,-2-6 6,4-2 16,15-9-11,38-12-11,-15 4-45,45-16 17,-62 14-117,15-5-68,-34 10-353,0 0-1725,-4 2 2291,-5-2 0,0 1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45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42 25292,'0'-9'1423,"0"2"-706,0 7-633,28-2-78,-12 1-96,31-4-758,-1-12 0,-35 22 0,5-7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38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5 150 27499,'-3'6'403,"2"-2"-307,1-4-96,11 0-23,3 0-122,12-4-7,-1-3-4,1-6 83,0 0 56,2-11 56,-10 7 364,-9-22-296,-15 24-6,-21-9-51,-3 21 6,-21 14-56,22 2 11,-4 58 12,33-17-23,3 15-6,14-36-296,21-22-34,-11-6-488,18-4-24,-13-14 0,-22 15 0,-2-7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45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58 28210,'50'-25'34,"-15"8"-84,13 6-62,-20 9-320,5 0-934,-1 2 518,8 0 0,-38 0 0,-6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46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28222,'14'95'-73,"-9"-59"11,3 17 1,-1-5-79,-5-29-191,-1 2 130,0-8-7,-1 2-77,0-8-6940,0 1 7225,0-3 0,0 1 0,0-5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46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75 28210,'65'-4'6,"5"-4"-12,-40 0-66,9-4-68,-15 5-213,5-1-784,0 1 1137,1-4 0,-11 6 0,-8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47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28087,'14'-1'23,"1"0"-18,0 2 1,3-1-1,5 1-94,35-1-113,-20-3-845,61-10 862,-63 3-632,27-5 88,-50 10-119,3-1 0,-14 6 0,0-1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48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 78 27023,'-1'-2'1098,"0"0"-1042,1 2-11,10 28-45,-4-4 0,13 44-28,-8-25-28,2 13-34,-4-21-3375,0-5 3415,-1-6-12,5-1 62,-2-13 0,3-1 0,2-23 6,-3 0-6,11-25 3392,-9 12-3359,7-14 35,-8 21 27,-1 9-62,-6 16 63,3 30-85,-4-17 6,20 22-12,-10-30-5,21 8 0,-17-11 79,32-3-40,-34-8-6,17-7-5,-32-4 12,-1-54-40,-1 31-28,-3-24 0,1-1-6,0 22-50,-1-35-67,2 62 151,14 13 0,-11 3 0,11 8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49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 48 25618,'10'8'1842,"-2"-2"-1624,-8-6 152,0 0-129,0 10-196,-2-6-23,-2 8-5,-2-8-3404,-4 2 3393,0 2-170,-9 12 164,5-3-59,-10 49 59,15-38-17,13 34 6,10-51-101,40-6 11,-21-13 53,15-14 1,0-3 131,-15 3 3326,26-25-3326,-51 34 210,-3-2-260,-2 3 50,-2-7-61,-26-34-23,12 26-12,-20-20-83,1 43-11,9 4-208,-25 7 314,-1 6 0,53-13 0,5-2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53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274 1 27281,'-25'44'350,"1"0"0,-21 34-266,23-42-39,-1-1-6,-7 10-39,11-14 0,-3 4-403,5-2 167,8-16-660,-8 11-499,11-20 1395,-3 2 0,6-7 0,0-1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4:54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2 27796,'-4'-1'616,"0"0"-594,4 1-22,0 0-5,-2 0 5,7 0 5,4 2-5,13 4 0,60 36 0,-15-1 0,-19-12 0,-2 0-370,6 10 370,-23-16-3264,-8-5 3264,-7-5-173,-3-2-852,-7-6 1025,0-1 0,-4-4 0,0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05.8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32 134 26245,'-8'0'1400,"2"0"-1238,4 0-55,0 0-35,1 0 18,-1 0-45,2 0 140,-1 0-152,0 0 23,-2 0-45,2 0 6,-3 0-28,4 0 33,29 0-22,-10 0 0,39 0-16,0 0 10,-12 0 0,18 0 6,21 0-1704,-21-2 0,1 0 1701,-13 1 0,0 1-1134,26-3 0,-7 1 1137,-16 2-3,12 0 0,1 0-13,-1 0 16,21 0-6,-6 4 6,-40-2 0,17 1 0,1 2 0,-12-1 2268,48 9-2268,-63-7 0,31 6 0,-43-10 3409,41 2-3398,-32-4-5,58 4-6,-53-1 6,40 4-1,-53-3-5,29-2 6,-18-2-6,20 1 0,3 0 0,-9 0 0,8 1 0,-3-1 0,-27 0 11,38 0-5,-33-4-1,51-4-10,-50 2 5,34-4 0,-42 7 0,39-3 0,-31 2-6,54-3 0,-53 4 1,46-5-1,-47 4 1,54-9 5,-52 8-34,48-3 28,-56 7-16,26-1 16,-28-1 6,45-9-5,-38 5-34,35-6 22,-45 10-45,29-3 40,-20 3 33,67-11 0,-59 8 0,49-9-11,-66 10 40,38-5 4,-34 5 12,32-6-50,-40 5 0,6-4-12,-18 7-347,1-5-582,-5 5 935,2-3 0,-2 4 0,0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12.5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231 32 25618,'10'-13'1540,"-3"3"-1344,-7 9-51,0 1-5,0-2 34,0 2 195,0-2-229,0 1-123,0 0-17,0 0 6,-4 17-6,-2-2 5,-18 34-5,2-13 0,-14 17 0,6-14 0,-1-1 6,1-4-6,5-7 0,3-1 0,10-13-67,7-5-549,13-14 616,3-3 0,-1 1 0,-4 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39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0 180 28322,'0'42'-33,"2"-5"-12,-1-22 11,3-1 12,-2-3 33,1-3 45,-2-4 101,0-19-140,-1-1-6,0-40-11,4 15-20,20-17 1,6 2-15,-4 17-677,48 9 711,-60 57 0,4 5 0,-18-36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13.91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438 187 28138,'-41'-48'28,"12"15"-23,-21-1 6,15 17 1,1 0 10,-2 3-5,5 3-12,3 4-5,4 3 0,3 2-5,2 2-1,1 8 6,0 5-5,-3 30 5,6 17 0,2 5 5,9 5-5,11 6 0,2-18 0,6 2 0,3-1 0,3-2-62,-3 2 1,-2-3 16,-7-16-56,0 22 40,-9-43 61,-19 0 0,14-13 0,-15-3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14.20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35 27449,'-2'-2'733,"0"0"-660,2 1-17,0 0-50,0-1-12,39-6-55,-13 4-91,33-5-696,19 4 0,-104 5 0,12 1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14.6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100 52 27359,'74'-21'-168,"-12"3"168,-49 13 28,-5 2 101,-4 1 11,-2 1-22,-2 0 150,-13 1-128,-5 0 45,-45 13-151,17 2-17,-13 9-12,31-4-5,14-6 0,2-1-3386,6 6 3380,2-5-139,60 11-807,3-23-2056,21 1 2974,-23-17 0,-43 7 0,-5 2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15.05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 2 27208,'-12'-1'700,"3"0"-577,9 1 0,0 0-106,5 52-6,4-20-8,2 16 0,1 2-70,7 1-2930,-2 9 1,-2 1 710,-2-7 2286,3 33 0,-14-71 0,-1-7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15.3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20 27029,'-3'-3'918,"1"0"-823,2 3-55,0 0-35,18 0-324,13 0-129,15-3 448,17-1 0,-34 1 0,2-1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15.7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207 1 26172,'-9'0'1378,"2"0"-1160,7 0 17,0 0-207,-42 12 17,15 1-34,-26 8-11,19 14 0,21-14 0,-4 26-11,14-28-34,2 8 45,6-16 17,21 1-84,-5-5-90,14 1-50,-15-6-112,-2-1-258,3-1-271,4-4 0,-26 7 0,-3-2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16.3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0 28266,'-4'78'12,"5"-5"-52,16-24-156,10 34 73,-11-35 6,7 28 111,-18-54 17,1 4 0,-5-19 51,1-6-45,0-10 67,6-20-56,2 4 213,58-47-219,-31 45-14,8-2 1,0 8-4,-12 24 1,26 51 5,-36-23-72,10 63-119,-30-66 180,-9 14 0,3-37 0,-5-3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18.9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32 1 25405,'0'8'1585,"0"-1"-1473,0-7-40,0 46-44,0-26 23,7 44-51,-3-49 5,5 4 29,-7-6-34,-2-4-50,-4 7-51,-3-6-3594,-4-1 3695,-4-3 0,7-3 0,-1-2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19.0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1 28048,'-1'6'-355,"0"-3"1,1 1-1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19.65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1 129 27264,'5'43'11,"0"-6"-11,-5-32-33,0 2-119,0-5 124,1 1 23,1-3 10,9-25 147,-2 8 49,6-24-55,-4 13-29,-1-1-33,-1 1-28,-1 6-33,2 1-23,-2 11-6,9 5 12,2 19-6,0 0 0,1 9 0,-10-6-4710,2 32 4710,-8-28 0,2 18 0,-6-35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40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57 220 27774,'23'-15'89,"-4"1"-89,8-7 34,-2-20 11,-15 19 22,5-18-6,-15 25-10,0 1-29,-2 3 1,-2 1-23,-9 1-6,2 5 6,-7 0-6,4 6 6,-1 6 0,-1 7 0,-15 39-5,12-17-12,-10 53 6,25-57-62,33 14-112,-3-41-5242,49-12 5427,-36-3 0,-13 6 0,-29 5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20.1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147 21 26458,'1'-11'1528,"-1"2"-1404,0 9-12,0 0-101,-19-1-6,-3 8-5,-7-3 0,6 8-22,12-3-12,5-1 1,1 0-6,4-1 16,1-1-346,35 13 273,-18-8 35,26 7 27,-29-6 135,-3 28-34,-5-20 23,-12 34-29,-1-41 85,-16 13-118,9-19-196,-33 3-414,28-10 582,-16-15 0,31 7 0,2-9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20.5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9 27617,'-5'-5'577,"0"2"-561,5 3-4,0 0 4,7 43-10,14 21-28,-4 7-23,9 0-325,-11-19-100,-6-14 201,0 6-459,-8-23-1776,-4-9 1656,0-3 0,2-6 0,2-4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20.76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31 28244,'28'0'34,"1"0"-51,2 0-39,4-1-123,2-2-314,3-6-570,11-9 0,-53 21 0,-5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21.2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26 26698,'-4'5'963,"12"48"-963,0-30 287,11 39-287,-7-39 96,-2-1-96,4 8 48,-9-15-42,2 4 151,-7-17-146,0-1 6,-3 0-3370,-8-2 3365,0-14-12,-7-14-6,10-6-5,3-23-185,56-9 0,-33 30-101,38-3-190,-49 51 487,-2 0 0,-5-10 0,0-2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21.56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30 27074,'3'9'968,"-1"-2"-699,-2-7-190,0 0-57,1-2-22,0-3-11,1-2-62,1-7 11,-1 7-111,-1-2-258,-1 8 431,-6 5 0,-2 2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23.45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71 266 26614,'-3'-1'1048,"0"0"-858,3 1 409,0 0-588,-1-2-11,0-4 0,-1-6-5,-1-19-46,-3-9-290,-7-18 341,-4 2 0,6 21 0,0 11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24.4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262 0 27046,'10'13'1052,"-2"-2"-951,-8-11 73,0 0-174,-4-3 0,-28 0 0,4 0-6,-67 28 1,54-8-1,-28 38 0,58-27-22,27 31 12,5-37-138,25-4 0,5-8-726,-5-15 880,36-9 0,-67 6 0,-6 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24.8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49 28317,'-4'-23'101,"1"6"-96,1 10-5,2 6-17,0 0 12,0 8 5,1 46 0,3-12 5,8 58-5,-3-45-56,0-3 0,0 0-33,-1-4 89,8 41 0,-12-67 0,2 11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25.3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69 102 27292,'-6'4'750,"1"-2"-722,5-2-28,0 0-627,28-15-129,-12 6-465,23-10 465,-18 3 1871,-10 8 218,1-6-975,-11 8 303,-35-7-616,16 9 16,-38 0-50,33 12-11,-4 7 6,10 55-6,10-24 6,4 24-6,15-43-34,5-21 34,63-13 0,-54 4 0,39-9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25.7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165 10 26525,'1'-4'1669,"0"0"-1597,-1 4-16,0 0-16,-26-1-35,12 0 1,-20 3-6,17 3 0,-5 11-6,0 22-5,4-8 0,5 15-12,15-5 7,6-17-12,6 7-28,6-21-314,18-4-196,-2-2-5561,9-3 6127,-8-4 0,-33 6 0,-7-2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40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1 27606,'-8'5'638,"2"0"-610,6-5-1725,0 0 1697,0-5 0,0 4 0,0-3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26.2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62 117 26967,'-8'-2'1014,"2"0"-1003,6 2-17,-14 3 1,8 5-12,-11 5-17,12 13 12,2-8-219,1 11 157,5-17 174,20 2-57,4-9-33,8-7 23,-2-10 246,-6-11 100,-6-35-358,-13 23 1,-13-17-1,-10 35-6,-2 2-5,-1 3 0,1 4 0,1 4-22,2 2-124,-4 12 146,5 23 0,3-16 0,4 14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26.7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220 21 27214,'5'-4'1013,"0"2"-878,-5 2-96,0 0-22,-13-7-17,-8 6 0,-7-5 0,-5 6 0,8 3 0,2 2 0,1 3-6,-2 9 6,8-1-17,-1 27 12,12-19-1,2 21 0,9-29-5,3 3 0,7-13 5,4-2-10,5-3 16,45-30 0,-43 21 0,30-20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27.0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13 27891,'-9'-7'510,"1"1"-510,10 21 5,3 4-5,6 18-11,2 1-196,12 43-11,-11-29-365,8 33 583,-15-30 0,-5-58 0,-3-5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27.62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30 152 25478,'-4'4'1993,"1"0"-1836,2-4-39,1 1-18,0 0-16,0 1 51,0-1 22,35-5-157,-14-2-129,54-31 129,-49 17 117,11-35-89,-40 40 6,-9-9-12,-9 21 12,-28 6-28,3 18-6,-2-5-6,17 33 6,25-24 0,14 31 6,5-35-23,56 11-67,-32-27 84,17-9 0,-1-2 0,-27 3 0,24-10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29.1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11 26329,'0'-6'1249,"0"2"-1121,0 4 68,0 0-72,1 8 60,3 10-133,-1 3-1,3 16-44,-2-15-1,8 36-21,-6-30 16,18 36 0,-24-59 0,5 8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30.10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266 36 27544,'-14'-5'795,"-10"-6"-789,17 7-1,-12-6-5,8 7 0,-22 1 6,13 1 0,-17 6-1,19 2 1,0 6-1,1 3-5,-8 29 0,12-15-56,3 48 40,20-51-1149,65 18-5097,-30-40 5414,41-6 0,-79 4 0,-11-2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30.5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51 28048,'-5'0'241,"1"0"-230,4 0-11,0 0 0,-2 33-235,10 4 112,1 10-325,62-12 448,-37-34 28,46-28-17,-64 4 6,2-18 22,-16 8 0,-7 10-3111,-5-6 3139,-5 14 73,-38 2-5063,9 31 4923,-5-8 0,25 17 0,23-20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31.3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83 27494,'6'1'425,"-1"4"-402,0 3-18,-2 4 1,1 2-6,-1 7-56,0 0 28,-1-2 17,-1-4 39,-1-11 179,0-4-185,2-9 34,9-37-50,-3 18 5,14-37-11,-11 39-28,23-2 28,-18 28 6,19 20-6,-23 6 0,6 21 5,-13-29 29,2 7-34,-7-23-23,7-20 12,0 1-6,28-42 1,-19 35 4,23 4 12,-26 48 12,4 8-12,-6 4-848,14 2 0,-32-42 0,8 5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31.6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0 27359,'-5'6'762,"2"-2"-678,3-4-39,0 47-17,0-23-12,0 38-4,6-25-12,-1-10 0,7 15-23,-5-20-251,-1 19 156,-4-25-923,-12 11 1041,2-23 0,-5 0 0,8-4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31.9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12 28261,'14'-4'67,"2"0"-67,2 2 0,4 1 0,3 0 0,2 1 0,-1 0 0,10 12 0,-18-2 0,-10 47 0,-18-33-325,-54 38-128,28-50 453,-37 6 0,53-15 0,-1-2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41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 22 26978,'1'-12'1048,"0"2"-1015,-1 10 1,-39 1-34,12 14 0,-24-1-39,26 14-12,12-3-156,6 12 123,4-10 22,8 4 62,4-18-22,9-7 22,3-3-3442,11-10 3458,-3-9 320,2-20-78,-16-1-112,-10-8-124,-7 22-16,-1 5-6,1 15 3392,1 8-3392,1 8 5,0 9-5,7 29 0,8 8-28,6 21 0,-3-17-84,-23 35 135,-51-55-63,7 16-49,-16-55-180,42-16-579,25-35 0,-8 40 0,6-17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32.38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61 27594,'-4'3'359,"1"0"-326,3-3-21,0 53-80,4-33-4,1 40-63,15-50 85,-8-4 39,8-7 11,-8-7 11,0-5 56,2-6 297,12-38-269,-11 17-3453,6-17 3363,-15 36 18,-1 59-29,6-1-67,-1 18-494,18-24 0,-25-25 0,9-4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32.7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12 27824,'-5'-7'470,"2"2"-436,3 5-6,0 0-22,0 54-40,13 11-50,-4 17-95,9-14-107,-10-36-1215,-1 8-5685,-3-13 7186,-1 5 0,-2-21 0,-1-4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32.9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19 27740,'-5'-1'448,"1"0"-493,59-6-106,-27 5-700,31-2 1,-18 0 0,-57 5 0,6-1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33.5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1 156 28132,'44'11'45,"-9"-6"-40,-8-9-5,-9-5 0,-2 0 0,-5-1 6,-2-1-3392,-3-1 3386,-2-2 5,-1 0 40,-8-26-6,-15 23-5,0-15 11,-30 52-45,30-7 0,-17 37 5,32-25 3387,10 41-3392,5-42-39,41 21-39,-24-37-202,26-1-986,-30-14 1266,0 0 0,-11-1 0,-4 3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42.6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77 1 28143,'-2'0'90,"0"0"-51,2 0-11,-1 0 11,-3 0-39,0 0 0,-3 1 0,0 3 0,-10 16-5,8-6 5,-7 18 0,12-15 0,1 3-12,11 4 7,3-11-18,12 6-16,3-15-78,21-1 44,-12-8 56,13-4 6,-22-4 117,2-22-89,-19 18-23,-26-20-5,-5 28-11,-21-3-208,2 7-27,17 3-191,-11 0-400,19 10 0,15-14 0,4 4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43.2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9 27191,'-2'-4'902,"0"0"-807,2 4 23,0 0-107,-1-1-11,1 1 5,-1 1 12,1 17-17,0 0 0,1 17 0,2-5 6,1 2-3449,7 35 3399,-5-31-40,2 32-12,-7-53-88,-1 4-384,-1-15 1,1-2 0,-1-1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43.6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 28014,'76'-1'12,"-12"2"-12,-42 4-23,-5 3-10,-1 0-1,-4 2 12,-5-1 5,-3 2 17,-3 1-6,-7 3 6,-16 9 6,-1-7 11,-13 7 27,1-6-44,12-7-33,-1 1-415,16-8-151,4-3 599,6-4 0,-1 2 0,1-3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44.08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1 161 26525,'5'0'1221,"0"0"-1137,-5 0-51,0 0-16,41-15-11,-15-2 5,25-8 0,-27-2 6,-15 12 123,-6-16-90,-8 19 51,-23-7-95,12 24-6,-18 14 5,21 3-5,0 10 0,6-8 0,4-2-3392,1-2 3398,2-4-17,22 3-6016,28-10 6027,-4-2 0,2-8 0,-35-2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44.4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9 105 28216,'-2'59'11,"2"-11"6,2-41-6,-1-3 6,0-2 0,-1-2 5,0 0 62,-8-30-84,6 11-5,3-59 5,9 49-6,13-25 0,-6 46 1,2 2-1,-8 6-16,2 1-12,-5 2 34,15 11 0,-17-7 0,10 5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45.0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185 62 26682,'4'0'1383,"0"0"-1226,-4 0 5,0 0-128,1-3-29,-1 1-5,0-2-5,-18 0 5,4 3 0,-40 6-6,30 3 6,-26 24 0,37-11-28,-4 30 22,13-33-5,13 8-11,4-23-348,45-21 247,-28 4 308,36-46-73,-50 33 28,3-27-95,-18 39-23,-1-2-5,0 13-12,0 2-5,0 2 0,0 29-11,2-9-526,14 38-712,-3-35 1249,11 8 0,-16-26 0,-2-2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41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31 27970,'0'-4'252,"0"2"-252,0 2-420,0 0-1988,-1-11 2408,-2 8 0,2-8 0,-2 11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45.55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17 27785,'-11'5'420,"3"-2"-403,8-3-6,0 0-11,2 35 0,0-12-17,1 20-5,-3-25-23,0-9 45,0-4 22,0-2 73,7-17-83,-3 1-1,6-14-6,-2 3 12,4-9-11,-2 10 16,22-3-22,-17 25 0,15 5 0,-15 12-123,28 20-62,-23-18-663,28 14 0,-47-31 0,2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46.0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250 47 27387,'0'-6'823,"0"1"-733,0 5 11,0 0-96,-15-15-5,-9 10 0,-5-10 0,-22 19 0,28 1 0,-27 22 0,33-12-5,-8 15 5,19-15 0,0 0 0,4-1 0,0-2-6,2 0 6,19 2-61,7-7-203,22-4-996,6-20 1260,-6-10 0,-18 7 0,-13 3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46.6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42 28440,'-2'-6'22,"0"0"-22,2 6 34,0 0-23,0-1 0,-2-1-11,0-1 6,0-4-6,-1 0 0,1 1 0,2 3-11,0 3 5,0 0 6,0 3 0,0 7 0,2 8 0,7 26-5,1 16-12,2 2 0,-4 2-11,-4-22-6,-3-2-83,0 5-40,-1-15-185,-1 3-414,-2-17-4800,-1-3 5556,-1-3 0,4-7 0,1-4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51.1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50 274 28429,'0'11'0,"1"-2"0,0-2 0,0-3 0,1-1 5,-2-2 51,1-1-44,-1-3-12,0-5 0,0-7 0,0-25 0,0 4 0,0-15-6,0 11-11,0-9 6,-1 17-157,-4-2-112,-5 33 280,-8 23 0,8-7 0,-1 9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52.1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278 102 26878,'4'-4'1293,"0"0"-1203,-4 4-34,1-7-17,-1 3-22,1-7-12,-1 6 12,-10-5-17,0 3 0,-11-4 0,-2 2 6,-19-2-6,7 3 11,-22 0-11,29 5-6,-15 21 6,30 0-3,7 43 1,7 10-9,9-6-23,3 15 0,2-2-22,1-26-996,6 33-57,-15-53 1109,-5 15 0,-4-40 0,-3-1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52.4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48 27533,'-5'0'694,"0"0"-649,5 0-6,0 0-56,56-18-39,-25 13-112,45-13 168,-3 15 0,-44 1 0,23 1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52.87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77 57 26945,'-2'2'1103,"2"0"-1013,0-2-90,9-3-124,16-8 24,-1 0 4,18-9 197,-28 13 67,2-2-117,-23 9 38,-31 0-61,14 3 23,-39 14-51,42-3 0,-10 11 0,22-8 5,3-1-5,2 0 0,3-2-28,1 9 28,5-11-22,4 5-90,20-10-56,-2-4-680,56-9 0,-91 13 0,21-5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53.6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17 219 26155,'0'-11'1518,"0"2"-1350,0 9 11,0 0-123,0-2-56,0 1-6,0-1 6,0 2 0,0 0 23,0-3-23,0 0-6,0-2 1,0-1 5,0 0 0,0-1 5,1 0-5,0 4 0,-1-1-5,0 4 89,0 0-51,0-2-16,0-1 22,0-3-11,0 1 34,0-9-40,0-1-16,0-4-1,0 2 1,-2 6 11,-1-6-6,-1 5 6,0-2-12,1 7 7,2 3-12,0 1-17,1 3 17,0 12-11,9 56-1,-3-21-75,5 15 1,-1 2-631,-1-11 17,2 12-2504,-10-40 3204,-1-19 0,0-3 0,0-1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53.86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65 28317,'51'-1'56,"-2"0"-5717,-14-1 5650,3-2-2552,45-17 2563,-34 8 0,16-5 0,-50 13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54.1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102 0 26458,'12'0'1607,"-3"0"-1378,-9 0-178,0 0 5,-9 4-28,-8 6-28,-1 0 0,-2 4 0,7-3 0,1 3-11,-6 21-12,10 3 1,0 1-40,38-3 62,55-42 0,-38 12 0,29-20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45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27141,'0'-2'952,"0"0"-857,0 2-17,3-5-78,-2 4-11,3-5 28,-3 41-17,-1-7 6,1 31-1,-1-16-3402,-1 13 3397,0-18 0,-1 5-6,1-22-151,12 1-2419,38-19 2009,-11 0 0,-3-4 0,-38 2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54.64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12 27247,'-6'-6'1003,"2"1"-942,4 5-44,-5 79-17,8-41-109,-1 25 0,1 0 2,7-24-419,4 26 526,-9-50 33,0 5 35,-5-20 312,6-9-1805,-2-2 1481,6-11-2784,22-33 2762,-11 29-12,34-13-44,-15 105-18,-7-33 40,-4 51 0,-28-72 0,1-2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55.5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147 14 24906,'-9'-3'1809,"2"0"-1428,7 3 313,0 0-464,0-3 0,-8 2-191,1-3-11,-9 4 5,-7 4-21,5-1-7,-5 4-5,11-1 0,4 2 0,2 2 0,2 5 0,1 5-17,2 14 6,0-8-6,2 7-33,5-15-118,32-5 140,-9-5 6,25-8-12,-23-8-28,-3-6 51,-5-2 118,-3-17 38,-10 5-111,-3-5-17,-27 4-12,4 17-100,-48 0 0,36 17-753,-22 17 0,40-12 0,4 8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55.7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27438,'3'10'812,"0"-2"-745,-3-8 17,5 101-84,1-61-45,3 32 0,3 0-89,0-38-714,10 33 0,-16-51 0,0 9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56.1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19 27737,'73'-15'23,"-2"11"-23,-47 12 0,4 10 293,-16-3-298,-2 0 105,-5 0-112,-2 1 57,-2-1-62,-47 21 108,5-15-180,-26 10-102,23-22-201,21-8-456,7 1 0,12-2 0,5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56.56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0 148 27253,'0'2'773,"0"0"-589,0-2-178,73-20-12,-50 10 6,55-18 0,-70 15 0,-4-2 6,-3 1 0,-1-2 50,-32-7-40,6 15-4,-21 4-12,19 20 0,11 9-3387,3 33 3393,7-23-90,48 36 84,32-60 0,-11 13 0,0-30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56.9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46 28216,'-1'96'6,"3"-16"-79,8-57-22,1-6 11,3-4 106,-6-6 90,3-13-73,-9-4-3403,0-11 3398,-2 0 31,-5-52-59,4 36-6,7-47 0,5 66-45,50 6-90,-32 15-279,31 10 414,-36-5 0,-11-4 0,0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57.4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271 1 28367,'-51'0'6,"9"5"-6,-2 2 0,14 8-6,1 2 6,-2 12-11,12-7-11,-1 18 16,15-22-67,31 14 62,-6-23 11,23 3 6,-17-12 5,3-5-6,-9-1 7,2-8 4,-13-1 12,-2-3-5,-3 0 5,-1-2 39,-1-16-61,-2 20-6,1-10-17,-1 24 17,2 5 0,5 16-28,1 0-11,5 12-23,-2-8 62,20 7 0,-20-16 0,12 4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57.92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 0 28289,'-15'70'-28,"2"-11"-51,13-35-49,1-4 21,2-3-55,1-4 162,0-6 5,1-2 68,-2-5 78,3-11-72,-2 1-29,3-13 40,6-24-73,-4 15 22,10-24-28,-10 37 6,18 20-17,-14 9 0,12 18 0,-14-11 0,27 7 0,-25-14 0,19 3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5:58.4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183 284 26962,'0'-4'1064,"0"0"-930,0 4-11,0 0-67,-29 0-56,14 0 0,-30 0 0,29 0-5,-5 0-1,4 9-5,4 0 0,0 9-6,6-3 0,3 5 17,2-8-11,1 4 0,6-11 11,4-1 11,6-3 0,26-8 0,-15-1 51,36-54-51,-43 26 28,11-53-16,-28 51 27,0-36-44,-2 46-6,0-12-6,0 38 0,4 42 6,0-11-22,7 52-40,-3-38-786,14 35 0,-18-59 0,8 12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00.02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26 27214,'2'-4'918,"-2"2"-834,0 2-6,0 0-61,0-9-11,0 7-1,0-7 1,0 9-6,0 0 11,1 10 0,0 2-5,0 10 0,0 2 5,9 21-6,0-17 1,10 13 0,1-23 10,72 3-10,-31-11-4,10-7 0,18-2 0,-8-3-1696,-14-2 1,0-2 1696,5 1 1,7-1 0,-5 1-1,-1-2 0,0 1-22,1 3 0,5 0 1,-7 2 15,-8-1 0,1 0 3,16 2 0,9 1 0,-10-2-20,-18-2 1,-5 0 10,10 2 1,-1 1 0,-15-4 0,-3 1-15,41 9 23,-44-2 3392,31 7-3392,-61-6-369,1 5-68,-13-3 437,0 6 0,-4-8 0,0 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45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37 26379,'-3'0'1339,"0"0"-1211,3 0 46,0 0-4397,15-2 4234,11-1 787,8-1-1011,6-2 213,33-4 0,-44 6 0,26-3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01.1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1 146 27471,'4'8'767,"-1"-2"-705,-3-6-40,0 0-10,7 0-7,7 0-5,13 0-17,12 0-5,31-5 16,-15-12 1,0-2 10,15-1 12,8-30-17,-77 35-5,-36-9 5,13 16 0,-42 7 0,33 9 5,-38 32-5,41-17 11,-9 49-11,45-48-5,35 21-23,0-37-538,28-6 1,0-2 0,-23 1-1,3-3 1,0 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01.42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28345,'9'17'17,"21"8"-62,3-9-6,17 4-195,4-9-135,-15-7 381,13-1 0,-51-2 0,-5-1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01.6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129 1 27270,'-7'0'873,"2"0"-817,5 0-28,0 0-4279,-30 49 3982,15-12 703,-22 31-434,6-8 0,33-57 0,-7 6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02.1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0 148 26626,'11'2'1405,"-2"0"-1315,-9-2-62,0 0-17,44 1-11,-18-3-22,35-2-74,-14-13 74,-21 3 100,9-22-38,-29 21 32,-7-15-55,-7 20-6,-8-2-5,-1 5 11,-17 4-6,5 0 39,-30 18-50,30-2 6,-16 47-6,35-30-84,30 42-34,-1-53-178,34 9-1177,-20-26 1473,7-2 0,-19 0 0,-5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02.9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186 74 28227,'-52'-6'6,"-1"8"-6,35 5-6,-6 7-5,10 0-28,2 9 22,5-6 0,2 4 6,5-8-3403,2-3 3318,5-2-794,48-3 397,-19-4-2274,47-11 857,-43-9 6363,4-22-3439,-17-5 2523,-10 3-3441,-10 14 430,-3 18-476,-4 9 46,1 1-91,-1 14 1,1-2-6,1 13 0,4-5-28,8 7 22,-3-7-5,4 2 5,-6-11 6,1-5 0,-2-2 6,12-2-12,-7-3 1,38-37 27,-31 18 12,22-33-12,-33 38-5,-2-1-17,-5 18 11,1 50-11,4-26-33,11 40-68,-1-52-747,32-1 0,-52-9 0,10-3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03.30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0 28356,'-2'1'22,"0"7"-16,2 19-6,0 8 6,5 5-46,22 56-38,-6-30 11,11 23-409,-18-46 476,-10-26 0,0-8 0,-4-10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03.52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22 28345,'81'-12'-370,"-5"3"-526,-19 9-3321,-6 0 4217,-4 0 0,-22 0 0,-10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03.97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1 203 28194,'77'-36'-51,"-12"3"-5637,-40 15 5682,-5 1 6,-5 0 1448,-6-5-1408,-4 7 853,-4-3-849,-6 8 24,-19 1-63,6 5 3398,-15 0-3391,-1 22-12,15-3 5,-10 16-5,19-5 6,4 23-6,6-18 0,8 14 11,34-20-11,14-13-11,13 1-720,-3-15 597,-22-6-242,-1-9 376,0-14 0,-40 36 0,-8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04.8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8 216 26250,'-2'2'1792,"0"0"-1741,0-2 66,2 0 7,-2 0-91,14-5-27,6-4-6,19-9-84,47-19 0,8-3-62,-10 7-650,10-6 1,-11 7 128,-52 25-4177,-14 11 4844,-10 6 0,-4-2 0,-1 1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05.69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26 26861,'-3'0'756,"2"0"-247,1 0-497,-2 53-1,5-28-11,1 41-6,24-25-27,-2-17 33,7 4 0,-9-19-23,-8-9-38,19-14 61,-14 1 0,12-14 11,-20 7 95,1-19-16,-9 15-79,2-6-11,-6 22-11,0 6 5,1 3 6,1 6 6,19 29-6,-7-14 0,38 22 0,-32-35 28,26-3-11,-35-12 33,6-14-33,-11 2 33,-1-34-44,-2 27-62,-13-32 5,1 41-604,-14-6 84,15 20 571,-2 1 0,9 1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12.29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12 26928,'1'-1'-386,"0"0"-219,-1 1 353,0-1 207,1 1 1708,-1-1-1635,2 0 11,-1-1-22,0-1-6,0 2 538,-1 0-549,1 1 17,1 0 17,6 0-18,1 0 7,6 0-18,0 1 12,12 1-17,-4 0 6,18 0-6,-5-1 5,23 2-5,-18-1 0,29 0 0,-26-2 0,33 1 0,-31-1 0,7 0 0,22 0 0,-32 0 0,35 1-11,-36 1 6,-14 1-29,13 0 34,-26-2 0,32 0 0,-23-1-134,68 4 117,-34 0 17,16 2 0,-36-3 0,-7-2 0,-10 1 0,36 4-23,-30-3 23,34 6-5,-39-8 5,35 4 0,-36-4 0,30 3 0,-26-2 5,66 1-5,-48-2 12,55 1-12,-76-2 0,6 1 0,-27-1-768,-1 0-1439,-2 0 2207,-3 0 0,1 0 0,-1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46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15 26682,'9'0'1332,"-2"0"-1186,-7 0 16,0 0-150,1-6-1,-2 4-6,-3-4-5,-12 6 0,-18 4 0,6 3-5,-9 4-1,20 2-39,-9 42 40,16-31-6,-7 29-40,27-42 6,0-6-11,11-1 17,-2-8 17,7-12 22,-8-1 45,2-9 22,-11 3-34,-2 0-10,-3 1 5,-1 1 0,-1 2-51,13 39-16,0-1-101,8 23-336,1-18 476,4-16 0,-12-5 0,2-2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06.09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67 25920,'0'5'1310,"0"0"-1192,0-5-107,0 0-5,0 22-85,3 0 1,-1 8-12,4-8 225,-3-16 117,1-2-6,-2-4-27,0 0-23,2-5-124,14-36-38,1 5-28,6-18-449,3 16-2486,-2 35 2929,1-3 0,-7 17 0,-12-4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06.31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0 28087,'-6'50'-67,"0"-8"-140,6-29-9624,0 9 9265,0-9 1,0 3 0,0-12-1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06.5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22 20256,'-3'-12'-84,"0"3"710,3 9 0,0 0 0,0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06.84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26368,'9'1'1686,"-2"0"-1681,-7 36-5,1-6 0,2 36-397,10 28 234,-4-36-100,4 28 28,-6-43 235,-3-13 0,-1-7 0,-1-13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07.0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19 28222,'64'-8'-203,"18"-1"0,-83 7 0,-12 4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07.5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43 158 27802,'72'-21'-398,"-12"1"398,-38 5 22,-6 1 34,-4 0 275,-7-7-230,-9 9-12,-5-7 6,-20 10-33,2 4-17,-11-1 16,-4 5-49,12 0-12,-11 43 11,32-20 0,24 55-5,5-49-29,41 16-66,-32-34-759,46-15 0,-79 15 0,14-7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11.02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167 91 25802,'2'-3'1932,"0"0"-1685,-2 3 44,0 0-257,0-4-12,0 2-5,0-2 0,0 4-17,0 0 0,-13 0 0,1 4 0,-28 11 0,17-2 0,-24 19 0,32-20-6,-5 21 6,25-22-11,7 9-454,52-14 263,-21-5 62,45-14 140,-49-1 152,4-9 77,-22 5-50,-7 1-27,-5-6-3516,-4 6 3380,-3-4-10,-7 5-6,-17-5-487,-58-6-124,38 15 44,-31 12 0,68 3 0,3 2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11.49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33 27466,'6'-1'515,"0"0"-487,-6 1-17,0 0-5,2 36-6,21-17-23,-6 19 6,36-30 17,-30-15 56,19-9 0,-29-1-3224,4-26 3191,-13 24-34,1-10-90,-5 61 56,0-10-33,2 29-981,19-21-8772,-6-16 8634,15 1 0,-20-15 0,-2 0 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11.8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28147,'7'88'17,"0"-7"-79,3-32-78,-1-1-103,0-4-328,-2-1-4841,-1-9 5412,0-3 0,-4-16 0,0-5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12.0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12 103 27807,'-6'-1'431,"1"0"-403,5 1-5,0 0-23,53-3-11,-14-2-29,48-6 29,-27-3-45,25-7-1282,4 0-4017,-20 6 5297,-17 5 1,-46 10 0,-3 0-1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46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 1 28194,'-4'70'11,"4"-8"-28,5-37-45,1 1-145,3 9 34,-5-10-4499,1 7 3737,-4-16 1149,-1-1 1,0-7 0,0-4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12.29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26094,'0'8'2066,"16"88"-3890,-7-60 1824,2 18 0,0-2-278,1-23 149,-2-5 419,-1-1-470,-3-5-5734,-3 3 5914,-1-12 0,-2 2 0,0-10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12.6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18 27197,'0'-10'879,"54"3"-845,-24 10-20,21 2 0,2 2-20,-7 10-5,8 4 5,-34-1 1,-16-2 5,-11 15 0,-5-12 0,-13 9-73,-17-12-431,-9-3 504,-1 2 0,34-13 0,22-5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13.04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54 28283,'50'59'-157,"3"-12"68,-31-44 22,6-4 67,-13-4 11,-3-6 224,6-28-190,-9 16 33,4-29-89,-11 38 5,-1-4-22,-1 45-145,6 1-96,5 16 269,14-10 0,-11-21 0,2-3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13.24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19907,'2'51'-222,"0"0"1,5 44 1347,7-52-1126,0 1 0,-11-36 0,-4-12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13.48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40 26497,'57'-3'-874,"-23"-6"874,47-2 0,-55 2 0,-9 2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14.54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26 26878,'-2'-14'1013,"0"2"-890,2 12 107,0 0-219,0 10-11,1-2 0,-1 10-22,2 2-1,-2-7-16,4 6 39,2-12-4223,41-18 4223,-21 1 0,20-9 0,-36 12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27.68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71 189 26575,'1'-7'1187,"0"1"-991,-1 6-67,0 0 11,0-5-101,0 4-11,0-3-22,0 4 0,0 0 5,0 3 17,0 23-23,0-5 1,2 20-6,1-10 0,3 5 0,2 4 0,13 55 6,-7-32-6,2 7 0,0 0 0,-4-13 0,0-5 0,-1-3 0,-5-15 5,9 37-5,-10-46 0,17 42 0,-13-46 0,8 18 0,-14-32 11,0 0-5,-3-6-6,0 0 0,0 0 0,0 0 0,0 0 17,0 0-17,2-1 5,3 0 1,6 0-6,7 0 0,6 0 0,36-3 0,-20 1-11,37-4 11,-43 3-23,50-2 23,-43 2-6,18 0 1,1 0-6,-13-1 0,24-3 0,2 0-6,-17 1 11,9-2 1,-3 0 5,-22 6 0,38-6 0,-51 4 5,26-4-5,-29 2-84,40 0 67,-35 3 17,31 2 0,-47 0 96,7-1-91,-16 0 1,5-3-6,-6 4 0,3-3 0,-5 2 67,0-2-67,-1 0 0,0-11 0,-1 7 6,-2-12-6,0 10 11,-9-32-11,7 22 0,-10-35 0,10 35 5,-9-31-5,6 25 3,-6-24 0,-1-3-3,2 9 0,-13-45-6,15 56 12,-7-29-6,7 29 0,-5-33 0,13 50 0,0-8 0,2 20 6,0-3-6,0 2 0,-5-13-6,-2 1 6,1 2 0,1 2 0,4 9 0,0-3 0,0 2 0,0-6 0,0 4 0,-4-10 0,3 9 0,-4-10 0,5 13 0,-2-5 0,2 5 6,-2-10-6,1 7 0,-3-11 0,5 14 0,-1-1 0,1 6-12,-1 0 12,-1 0 6,-2 0 0,-2 0-6,-3 0 0,-2 0 0,-2 0 5,-10 1-5,4 2-3392,-44 11 3392,29-5 0,-43 11 6,42-11-2275,-49 11 2269,45-11 0,-36 8 0,35-9 2269,-10 3-2280,-3 1-12,-35 12 23,39-12 0,-19 5 0,47-14-2268,4-1 2273,0 0 2264,1 0-2269,-9 1 0,1 0 5,-8-1 1,-7 0 0,-15-4-1,18 1 3393,-4-1-3398,36 1 0,1 0 5,1 0-5,-1-2 0,0 1 0,-13-9 0,7 6 0,-26-14 6,23 13-6,-8-5-6,19 10-78,2 0 6,0 1 78,-1 3 0,1-3 0,-1 3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30.17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83 97 24883,'-15'-9'1720,"3"2"-1490,12 7-29,0 0 18,-16-2 10,8 2 219,-13-2-140,16 1-280,-1 1-5,6-1-1,0 1 6,0-1-11,4 1-6,45-1-11,-17 3-5,58-1-7,-44 2 6,18-2 1,2-1 11,0 1-6,26-2 0,1-1 5,-23 2-5,2-2 0,-2 1 0,-15 1 0,13 2 0,1 1 6,-11-2-6,3 1 0,-3 0 0,-21-5-140,56-2 123,-50 2 20,13-1 0,-2 0-3,-22 1 0,28-4 5,-48 3 1,3 0 5,-11 1-67,11-6 45,-5 5 11,6-3 0,-8 5 11,4-2 0,-8 1 12,8-4-23,-10 5 5,2-2-5,-2 3 0,-1 0 6,0 0 156,-1 1-156,0 6 5,0 4-5,0 8-1,0 3-5,0 19 0,0 9 0,1 3 0,1 0 6,2-14-6,4 14 0,0-13 0,13 58 0,-11-52 0,7 34-3392,-11-47 3392,0-2 0,2 20 0,-2-11 0,1 7 0,-1-12 0,0-10 0,3 12 3392,-4-15-3392,0 2 0,-5-16 0,1 0 0,-1-1 0,0-2 6,0-2-29,0-2 18,0 2-7,-4 5 12,3-2 0,-5 4-212,5-7 212,-1 2 6,0-4 0,-7 2-6,-4 1 0,-32 14 0,19-8 5,-64 19 1,50-19-1,-15 1 1,0-2 0,9-4 100,-8 0 0,1 1-106,13-3-12,-39 8 7,48-2 2,-18 3 0,-1 0 14,5-1 0,-9-1 1,3-2-12,21-5 0,-22 0 0,33-2 17,-27 1-17,26-1 0,-39 0 0,36 0 0,-22 0 0,28-2 16,-24-7-10,25 3-34,-26-7-224,23 7 34,-3-2-404,7 2 622,8-1 0,3 5 0,2-2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32.413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13 162 25545,'-1'-3'2296,"0"0"-1910,1 3-302,-2-2-33,0 2-23,-1-3-12,2 3 12,0-1-22,0 1-6,1 0 11,-1 0-11,6-1 6,6 1-6,9-2 0,27-2 0,-6-1 0,16-2-3398,-15 2 3393,1 0-116,19 0 0,3 1 121,0-1 0,0 2 0,-3-1-6,-19-1 1,-4 2 5,0-2-12,33-4 7,-25 3-1,24-5 6,-32 5 0,9-2 0,-14 4 3284,20-2-3284,-31 5 328,31-4-328,-33 3-3392,23-4 3392,-33 3 0,3 0 0,-12 2 5,2 1-5,13-1 0,2-2 0,5-1 3387,-3 1-3382,-14 0-5,1 2 0,-8 1 0,0 0 11,0 6 1,1 4-7,0 11 1,2 4-1,3 23 1,7 25-6,-2-10-3392,8 30 3392,-5-29-1134,-1-1 0,-1 1 1134,1 6 0,-4-9 0,-3-5 0,-5-24 0,5 38 0,-3-44 2268,5 25-2268,-6-40 3392,1 5-3392,-3-15 0,0 4 6,0-4-6,0 4 0,0-4 0,0 0 0,-2-1 0,-2 0-6,-5 0 6,-4 0 0,-3 1 0,-33 10 0,23-5 0,-25 7 0,31-9 0,-15 2 0,5-2 0,-32 3 0,20-3-1696,-18-1 0,-2 0 1696,2 0-11,-12 0 0,2 0 11,22 1 0,-9-1 0,2 0 5,14-1-5,-15 0 0,0 0 0,16 0 0,-45 1 0,50-1 11,-45-6-5,48-1 3380,-29-6-4030,53 5-204,-4-2 0,14 8 0,-2 1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34.436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12 101 26441,'-7'0'1417,"2"0"-1266,5 0 118,0 0-225,2 0-16,5 0 0,34 3-22,-8-1-6,28 1 0,3-1-11,-12 1 5,3-1 1,2 0 5,1 1 0,33-2 0,-44-1-3392,23-2 3392,-17-2 0,37-4 0,-38 2 0,14-1 0,-23 3 0,15 0 0,-16 1 0,9 0 0,-19 1 0,8-2 5,-11 1-2273,17-4 2268,-20 3 2268,26-3-2268,-8 2 0,10-1 6,-14 1-6,-14 0 0,-9-1 0,24-5-6,-21 5 3398,20-3-3392,-33 8 11,-1 1-5,-6 0 39,0 0-40,0 2-5,0 4 0,0 2 0,0 6 6,0 14-6,7 29 0,-2-7 0,6 18-3392,1 15 3392,-3-30 0,4 29 0,-2-25 0,-3-15-6,11 49 6,-12-50-11,7 51 11,-12-67 0,0 16 3387,-2-22-3387,0-9 0,0 5 0,0-6 0,0-4 0,0 2 0,0-5 0,0 4 0,0-2 0,-4 3 0,-1-5 0,-16 1 0,6-1 5,-42 4-5,27-2 0,-30 2 0,-6 0 0,-9-2 0,16 0 0,1-1 0,-12-2 0,18-1 6,-43 0-6,36 0 2,6 0 1,2 0-3,9 0 0,-50 13 0,50-6 14,-11 2 0,1 0 20,4-4-28,-9-2-6,29-6-40,9-6 1,7 3 39,-20-5 0,23 9 0,-10-1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46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27740,'79'14'28,"-10"0"-5688,-43-5 5654,-3 2 1415,-3 0-1409,-5 2 859,-7-1-808,-3 7-12,-13-4 11,-3 4-10,-12-6-1,-1-3 3426,-25 3-3981,1-7 516,6-14 0,13 4 0,28-11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36.47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10 99 28266,'-5'-3'129,"0"0"-118,5 3 29,0 0-35,6 0 6,6 0-11,15 0 6,11 0 0,15 0-3404,39 0 3398,-15 2 0,-24-2 0,0 1 0,23 1-3,20-1 0,3 0 3,-3-1-3,-2 1 1,-7-1-4,-37-2-22,12-2 0,2-2 23,-5-1 2,2 0 0,-5 0-3,-28 1 1,-5-1-1,-4 2 3325,9-8-3358,-11 6-22,10-6 10,-14 9 29,-1-1 22,-3 2 5,0 0 1,-6 2 128,1 0-111,-3 1 122,0 0-139,-1 4 0,0 6-6,0 7 0,0 7 5,6 41-5,0-21 0,4 31 0,2-12 0,0-1 0,1 0 0,3 8 0,-1-4 0,-1-26 0,3 9 0,-7-17 0,-2-3 0,-2 8 0,-2-12 0,-1 7 0,-2-18 6,-1-1-1,0-8-5,0-3 0,0-1 0,0-1-5,0 5 5,0-1 0,0 7 0,0-4 0,-1 2 0,0-5 5,-4-1-5,1-1-5,-4 1 5,2 1 0,-16 11 0,11-9 0,-21 9 5,19-12-10,-46 0-1,26-2 3,-28-1 1,-4 0 2,11 0 0,-15 1 0,1 1-6,17 1-14,-11 2 1,0 1 8,12-2-3,-14 1 0,-2-1-87,8-3-6,-23 1-455,38-1 136,11 3-1820,5 0 2246,2 3 0,20-6 0,7-2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38.963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67 41 25959,'-8'-2'1008,"1"0"-672,7 2-28,0 0 258,-21 0-493,14 0 27,-15-2-88,20 1-24,2 0-4,0 0 49,34 0-22,-10 0-3397,31 0 3386,-15-1 6,50 2-6,-37-1 0,2 1 0,-1 0 0,1 0 2,11 0 1,-5 0-3,-1-1 0,18-1-3,13-1 1,-1 0 2,-16 0 0,12 1 0,-6 0 0,-42 2-6,-7-1 0,10 0 1696,13-1 1,3 0-1691,-4 1 0,2-1 0,-4 1 0,-28 1 6,-9 0-1,-1 0-5,-2 0 0,0 0 0,17 0 0,-13 0 6,17 0-6,-25 0 6,3 0-1,-9 0-5,0 0 6,0 0-6,0 0 5,1 0-5,-1 0 17,0 0-17,0 0-5,-1 0 10,1 6 1,-1-1-1,0 6-5,0 10 0,0-6 6,1 13-6,1 16 0,1-14 6,0 22-6,-2-22 0,-1 17 0,0 1 0,0 0 0,7 44 0,-2-50 0,4 31-6,4-34 6,-7-21 0,9 19 0,-9-26 6,10 14-6,-11-14 0,6 14 0,-9-17 0,0 7 0,0-13 0,-2 3 0,1-3 0,-1 4 0,0-2 5,0 1 1,0-2-6,0 0 0,0-2 0,0 0 0,-4 1 5,-12 3-5,3-1 0,-36 5 0,27-7 0,-32 3 0,32-4-5,-39 6 5,30-3-23,-60 11 23,54-10 0,-45 5 0,46-8 0,-55 2 0,53-4-16,-58 2-12,55-2 16,-14 1 12,13 1 0,-34 5 0,36-3 0,-51 5 0,63-7-16,-46 0 16,42-1 0,-55-1 0,56 0 0,-22-1 0,40 1 0,3-1 5,-11 1-150,6 0-130,-10 0 275,4 0 0,12 0 0,0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6:59.232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4 149 28216,'-2'0'146,"1"70"-146,1-39 0,0 54 0,0-59-17,9-5 34,6-18-17,26-24-3398,30-41 3345,-15 10 0,8-7-326,17-15 1,6-5 0,-46 41 0,-65 59 0,-10 10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7:00.131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0 562 28322,'0'-4'96,"0"2"-96,0 2 0,0 7 5,0 6-5,0 10 0,0 5 0,0 18-5,0-20-1,1 6-11,2-26 34,16-12-42,20-28 1,14-21 0,-2 2-105,7-4 1,3-4-3149,5-9 0,7-7 0,-8 6 3244,-4-2 0,-10 10 0,9-8 0,-28 25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7:01.020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3 130 26855,'-1'-8'767,"0"2"-604,1 6-34,0 0 11,0 5-90,2 5-11,1 7-39,55-54 0,35-37 0,-40 37 0,-103 102 0,-21 28 0,55-17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7:01.737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23 298 27079,'-10'8'975,"2"-1"-919,8-7-28,-2 3-23,1 6-5,-1 6 6,10 22-17,-1-20-413,29-49 0,22-38 0,-11 11 0,-11 13 0,8-16 0,0-1 0,0 1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7:05.344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0 512 27079,'0'-12'952,"0"2"-812,0 10 45,0 0-168,0 18-12,0 7-5,0 9 0,0 1 0,0-12 0,0 6 0,0-15 0,0 1-5,5-17-37,28-35 0,16-20-147,-5 9 1,5-3-1,0-2-623,3-4 0,0-2 0,1 1 468,4-3 1,-1 1 0,-8 10 0,6-8 0,-23 26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7:06.314"/>
    </inkml:context>
    <inkml:brush xml:id="br0">
      <inkml:brushProperty name="width" value="0.04286" units="cm"/>
      <inkml:brushProperty name="height" value="0.04286" units="cm"/>
      <inkml:brushProperty name="color" value="#5B2D90"/>
    </inkml:brush>
  </inkml:definitions>
  <inkml:trace contextRef="#ctx0" brushRef="#br0">23 386 27774,'-10'0'386,"2"0"-324,8 0-12,-2 52-50,2-31 0,-2 40-6,7-43 12,2-10 0,10-2-40,39-47-276,-2-7 0,12-12 0,-4 1 310,6-5 0,-2 0 0,-6 6 0,2-2 0,-12 10 0,-5 2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8:42.777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34 882 24469,'6'-8'2095,"0"2"-1849,-6 6-50,0-2 28,1 2 297,0-3-414,0 2-18,0 0 158,-1 0-236,-2 1 6,1 0-1,-1 0-4,0 0-7,-2 0 18,-7-6-12,3 0 0,-3-7 6,7 0 0,1-12-17,2 6-6,0-8 6,5 8 0,2 0 6,4 1-3398,8-7 3397,-5 7 1,10-13-6,-16 20-17,3-4 17,-10 14-17,-1 1-16,2 0 3425,7-5-3392,8-4 0,56-35 0,-39 25 39,30-20-56,-56 35 6,-1 1 5,1 0 6,3-4 6,10-8-1,-4 0 1,6-5-6,-9 3 6,8-8-6,-4 6-6,15-9-5,-12 16-62,14-3 67,-22 12 29,4 0-1,-16 3-5,5 0-6,0-1-84,22-4 73,-16 2 0,12-2 0,-19 4 17,30-15-17,-13 7-5,36-13-1,-39 16 6,8 0 6,-22 6 22,15-7-28,-3 1-404,56-23 348,-26 10 56,16-7 17,-36 14 241,-18 6-202,-3 3 5,1-2-55,-4 4 0,26-3-6,-11 0 5,43-13-5,-37 8 0,13-6 0,-28 11-11,-5 1 11,-5 2-78,-3-1 5,0 0 6,1-5 27,7 0-273,3-6 313,1 4 0,-3 6 0,-5 4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8:43.295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16 34 25275,'0'-5'2084,"0"2"-1765,0 3 157,0 0-414,-7-2 11,5 2-68,-5-2 1,22 2 0,3 0-6,17 0-6,35-5 6,-29 2 11,30-5-16,-55 5-1,0 0 6,-16 7 11,-12 57-11,6-22-9,-4 23 1,1 1 3,4-22-135,-2 24-1327,5-63 1467,2-8 0,0-1 0,0-2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47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3 130 26945,'3'1'717,"0"0"-717,-3-1-280,75-24 263,-49 13 17,56-20 0,-71 19 5,-4 0 102,-4-2-29,-2 3 253,-19-1-247,-3 8 67,-32 8-112,20 4-5,-21 28-34,39-16 33,-5 31-27,26-30 5,10 15-5,1-21-34,30 7-6,-21-15-703,24-3 1,3-4-5072,-13-6 5808,39-5 0,-66 5 0,-4 3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8:45.262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14 26922,'2'-7'1109,"0"0"-991,-2 7-68,0 0-44,0 3-1,0 7-5,0 7 0,0 41 6,0-20-56,1 55-79,-1-62-644,1 27-481,-1-45 1254,0 3 0,0-11 0,0-2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8:45.512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22 41 19892,'-12'7'1529,"3"-2"940,9-5-2469,0 0-45,59-3-162,-28-2 763,45-2-1525,-45 0-449,-7 1 887,5-10 1,-19 14 0,1-5-1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8:45.845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73 27174,'0'-7'952,"0"0"-918,0 7-23,0 0 0,5 0 1,7-1-96,27 1-90,-4-2-39,17-2-112,-16-2-201,-2-3-3983,2-5 4509,-13 4 0,-4 0 0,-15 7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8:46.38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6 58 27096,'-3'3'683,"1"0"-672,2-3-11,0 0 0,9 49 0,-3-27 0,5 30 0,-7-42 0,-3-9-89,-1-1 27,1 0-72,1-3 134,2-4 84,1-4-28,3-6-3398,0-2 3376,2-4-1,14-16-33,-9 15 68,27-16-68,-28 31 11,15 3-11,-22 17 3274,11 45-3335,-12-24-712,7 42-78,-13-56-8980,1 6 8548,-1-22 1,0-1-1,0-1 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8:46.744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0 27919,'2'27'45,"1"2"-39,7 31-40,-4-20-33,4 21-6,-6-32-28,1-4-61,0-2-426,0 5 5,1-8-3516,3 10 4099,-3-17 0,-3-3 0,-4-11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8:47.009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91 27678,'79'-32'90,"-11"4"-202,-35 18-190,-7 1 302,-3 3 0,-12 3 0,-3 1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8:52.028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203 0 25253,'2'5'1664,"-2"3"-1463,0-3-89,0 4 40,0-2-4286,0-2 4302,0 2 820,-4 0-910,-8 12-78,-5 19 0,-2 11 12,2 2-12,2 2 3392,-1-19-3392,-16 17-17,9-21-11,-3 0-34,17-22-610,5-4 672,0-4 0,1 0 0,0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8:52.417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14 25987,'0'-6'1680,"0"2"-1433,0 4 61,0 0-286,0-2-11,0 2-5,0-2 5,12 9-11,-2 0 0,12 7 6,6 6-6,-8-3-12,13 12-4,-15-13-24,4 6 7,-9-8-141,3 0 34,-5-3-151,3-1-739,-5-4 1030,-1-2 0,-4-1 0,-2-2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07.28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6 450 27807,'-2'0'241,"0"0"-207,2 0-18,-1 0-16,1 1 68,12-1-18,51-8-50,6-7-155,-8 1 0,5-4 155,-4-2 0,5-5 0,4-1 0,7-4 0,-3 2-272,6-4 0,1-1 87,-6 2 0,4-3 1,-10 3 184,-14 5 0,-8 2 0,25-12 0,-37 17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08.23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329 15 22955,'-11'-3'1227,"2"0"418,9 3-1533,0 0 507,-15-5-579,4 4 423,-57-1-362,28 12-84,-26 1 942,33 7-959,12-3-12,-5 20 12,13-13 0,-3 12-11,18-20-28,8-2 28,6-3-275,47-3-195,-16-7-1749,26-7 2230,-31-5 0,-21 3 0,-7 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48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244 7 27158,'9'0'784,"-2"0"-656,-7 0-27,0 0-78,0-3-7,0 2-16,-3-1 12,-5 2-12,-5 0 0,-5 0 0,-3 2 0,-3 4 5,-14 12 1,9-2-17,-28 34 11,39-28 0,-13 22-12,32-31-4,32 2-253,8-8-410,11-17 1,-3 1-1,-28 15 1,8-15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08.7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 32 26670,'-2'-2'1221,"0"0"-6540,2 2 5370,-7-11 1386,5 7-1426,-6-8 843,8 11-860,0 11 6,1 30 0,5 30 0,-1 6-3,1-25 1,0-1 3321,1 24-3381,0-5-285,-3 5 101,-4-38 22,1 2 224,9-26 0,-8-9 0,8-3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09.00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27550,'6'94'582,"-3"-60"-624,3 19 0,2-6-624,-1-33-2180,-3-6 2846,-1-4 0,-2-4 0,-1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09.18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0 27785,'-11'0'526,"3"0"-531,8 0 5,0 0 0,0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09.8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275 10 26620,'8'-1'1523,"-9"-4"-1467,-21 5-50,0-4-6,-9 8 0,9 0 0,-2 5 5,0-1-5,-21 7 0,18-6 0,-11 5-134,24-4 100,7-3 18,2 3-18,7-5 23,7 1 11,4 1 0,9 2-79,12 4-21,-5-3 27,15 9 0,-11 3 101,-6 8-11,-9-4 11,-15-4 67,-13-5-5,1-7-51,-9 3-11,1-8-6,-1-1-16,0-1-6,-3-2 0,0 0-135,-14-3-27,17-2 162,-7-13 0,21 10 0,4-8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0.35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201 24 27309,'0'-5'801,"0"1"-734,0 4-22,0 0-40,-64-12-22,40 15 1,-48-5 10,58 19-95,1 13 45,5-6-145,3 12 83,7-18 28,4 0 90,7-13 6,11-3 5,-3-2 168,14-10 34,-9-10-67,9-23-113,-13 11 74,-3-7-102,-15 30-21,5 12 16,-2 10-34,7 13-800,26 8-4628,-11-15 5462,19 4 0,-32-20 0,-5-2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0.73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16 27628,'-8'-8'627,"2"1"-627,6 7 0,-1 2 0,0 10 0,-1 11 0,5 15 6,7 33-6,1-13-51,4 18-89,-4-28-946,1 15-4577,-6-24 5663,1 2 0,-7-30 0,0-9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0.98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66 27314,'67'-20'207,"0"-1"0,-5 1 1,-14 16-197,-27 59-28,-11-22-11,0 15 90,-32-28-17,-16-10-6,-10 0 0,-38-29-1870,59-25 1831,-13 1 0,46 1 0,3 30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1.2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0 28401,'-4'22'0,"3"6"0,0 14 0,1 9 0,0 3-6,3 3-162,11 37 6,-4-38-129,8 21 291,-8-38 0,-11-43 0,0-2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1.7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30 223 27757,'3'-4'470,"0"0"-442,-3 4 11,0 0-44,68-22-1,-41 9 1,51-20-1,-63 14 6,-5-11 22,-5 8 29,-17-16-46,-1 23 1,-14-5 22,-21 17-28,18 8 6,-18 8-1,29 8-3397,-1 19 3398,9-8-6,2 11 0,8-14 0,2-5-67,50 16-17,-22-24-370,31-3 0,-17-4 1,-45-7-1,14-1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2.9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317 142 26670,'11'-7'1473,"-2"2"-1389,-9 5-33,2-9-18,-2 6 1,2-9-12,-2 6 12,-11-9-34,1 3 0,-12-6 0,2 6-17,-17-5 11,8 6-5,-13-1-28,-4 9 33,17 6-22,-15 13 28,28 4-11,-9 57 11,17 8 0,7-3 0,3 3-23,2-29 1,4-3-14,1 10 0,5-3-149,17 15 62,-14-34-12,6 9-100,-18-39-62,-3-3-246,-1-5 543,-1-1 0,0-2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48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9 27684,'-7'-5'370,"2"2"-382,5 3-4,0 0 60,4 23-44,0-6 6,5 22-6,6 3 0,-3-9-269,18 50 135,-17-46-29,7 29-811,-16-29 44,-2-15-1422,0 6 2352,1-20 0,-2-4 0,1-2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3.51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0 120 28322,'66'-19'-70,"0"-1"0,9-4 28,-13 8 0,-3 3 14,-18 3 28,-9 1 12,-12 4 21,-8 2 12,-7 2 95,-4 1-123,-1 0 0,-10 20-17,4-1 0,-7 35-6,9-17-123,49 32 101,-17-45 28,70-12 39,-65-29 51,22-47-73,-48 30-12,-1-18 12,-6 30-22,0 6-1,0 8 6,0 8 0,0 13 0,0 9-90,3 9-50,4 3 140,39 20 0,-70-64 0,13 2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3.8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37 6 28065,'-11'-3'302,"2"1"-302,1 2 0,6 11 0,-5 8-17,14 20-27,2 9-158,15 35-39,-7-20-4675,-3-7 1,0-2 4178,-6-8 1,3-2 0,-11-47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4.40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86 27477,'-7'-4'661,"0"0"-650,7 4 78,0 0-89,55-1 0,-17 1-56,48-4-44,-10-8 38,-23-1 34,13-9 95,-43 11 68,-5 0-124,-18 7-22,-10 8-6,0 6 11,-5 7 6,6 6-11,4 26-28,28-11 44,-7 2 12,23-23 17,-6-17-17,-8-7-1,3-4 7,-12-7 10,1-17-16,-6 8-6,1-11 6,-5 9-17,-4 14-22,0 0 11,-3 13-3381,0 7 3397,0 6-5,0 11 6,3 8-6,1 5 0,4-1 0,37 8 0,-53-28 0,21 2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4.80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57 27852,'-9'7'280,"1"47"-269,7-28-5,0 37-1,4-35-5,2-4-4380,10 0 4380,-6-14 966,2-20-921,-11-10 39,-5-71-79,2 48 1,4-43-1,5 66-5,6 1 0,-2 15 3191,25 17-10069,0 0 6878,8 4 0,-17-7 0,-17-8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5.2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2 177 28294,'66'-11'0,"-7"0"-28,-21-5 28,-14 3-5,-1-4 5,-17 3-4190,-24-27 4196,3 22 853,-41-16-870,18 46-2258,-14 20 2269,24 7-791,18 58 796,17-56 1857,49 36-1929,-15-66-146,29 1 213,5-18 0,-44 5 0,21-5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5.9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21 27292,'-2'-11'862,"0"2"-800,2 9-56,-1-1-6,1 5 11,3 31-11,0-10-543,6 55 134,-4-49 409,1 29 0,-5-57 0,-1 2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6.16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1 28031,'-5'0'-1066,"2"0"1,3 0-1,0 0 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6.6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65 27482,'-2'7'247,"2"-2"-225,0-5-5,0 0-17,0 47 0,0-30 0,0 36 11,0-43-28,0 0-151,0-4-397,0-1 195,0-7 611,0-6 117,2-6 281,47-68-639,-25 49-11,35-43-23,-42 69 34,-2 4 6,-2 8 22,-2 4 0,3 17-28,-3-2 5,1 7 1,-3-10-1,1 5-853,13 12 0,-13-17 0,8 5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6.9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28076,'3'51'123,"0"0"0,4 22-128,5-8-118,2-13-85,-5-15-122,0 7-398,-6-17-2885,-2-7 3613,-2-3 0,2-14 0,-1-4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7.1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6 27572,'-4'-3'431,"2"0"-392,2 3 68,0 0-107,50 3-179,-10-2-672,21 2 1,-20-2 0,-47-1-1,-5 0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49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27102,'2'0'739,"0"0"-6192,-2 0 5458,7 45 1410,-4-24-1415,4 35 2,2-29-1250,-5-15 1248,4 4 0,-6-16 0,-1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7.6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68 84 26721,'-7'5'974,"2"0"-879,5-5 62,0 0-157,42 1-45,-20-3-27,32-3 38,-32-2 17,-5-5 17,-5 0-22,-6 1 111,-10-7-72,-6 8 11,-9-3 90,-29 9-40,5 3-67,-7 6 23,19 4-17,18 9-17,5 4 0,4 20 0,8-9 0,7 11-23,8-17-133,31 4-1424,0-16 1580,5 0 0,-22-15 0,-23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8.0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99 27886,'-5'5'235,"0"-2"-218,5-3-6,4 34-6,1-17-5,10 37-5,-6-38 55,3 5 6,-10-18 51,-8-27-107,5 7-34,17-61-22,8 36-39,11-17-129,-8 36-213,-11 17-442,-5 4 879,-1 3 0,-6-1 0,-2 1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8.41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79 24946,'18'65'45,"-4"-11"1351,-10-42-1396,-2-2 522,-1-3-522,-1-3 272,0-3-266,0-1 866,-2 0-872,-1 0 11,-5-7 73,3-17-33,13-38-51,4 16-11,14-13-370,9 39-448,-6 10 829,9 6 0,-22 5 0,-4 4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8.8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28042,'7'81'-95,"11"-6"22,-1-54 73,9 1 40,-8-15 27,0-4-4117,4-3 4140,-6-6 847,4-14-886,-7-29-34,-2 1-1,-3-6-16,-5 32 0,-3 53-5,0-9-270,18 39-1052,-3-44 1327,17 3 0,-19-17 0,-3-2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9.1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0 27667,'-8'0'403,"2"0"-218,6 0-112,0 0-56,-3 51-17,3-25 0,-3 41 0,3-37-11,0-1-320,11 22-1926,-2-8 2257,3 0 0,-5-20 0,-7-19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9.45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 35 28216,'93'-20'151,"-21"5"-151,-35 21-11,-15 4 11,-6 6 6,-3 1-12,-2 11-5,-5-8 5,-1 5-117,-24-3-6,-3-12-3769,-67 4-62,38-16 3960,-32-3 0,62 1 0,8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9.7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 4 28115,'-15'-2'135,"3"0"-113,12 2 23,0 0-40,15 52-5,-6-19-5,14 44-74,-9-16 1,-3-16-84,0 10-561,-3-6-61,-4-15 784,0 6 0,-3-26 0,-1-5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19.9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21 27684,'2'-10'392,"0"2"-235,73 8-90,-20 2-4319,43-2 4241,-46 2 764,-19-2-753,7-6 0,-42 10 0,-5-2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20.5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284 1 27337,'1'4'980,"0"0"-935,-1-4 16,0 0-55,-4 0-6,-4 0-11,-23 0-1,0 0-10,-34 1 11,13 1-40,-3 3 35,27 1 10,16 2-5,14 0-34,16 8 45,0-2 0,15 5 0,-5-5-6,14 10 6,-11-5 0,6 7 0,-4 1 0,-11-6 0,21 26-16,-27-26 4,-1 17 18,-26-28-40,-49 0 23,18-7 22,-12-2 1,0-1-7,16-2-61,-22-6-302,53-4 358,6-11 0,2 12 0,1-3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30.10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0 147 23584,'4'-4'2980,"-2"2"-2526,-2 2 10,8-13-391,-6 10-34,6-9-39,-8 12 196,0 0-95,2-1-73,1 0-17,3-2 1,1 0-1,1-1-11,0 0 5,-1 1-5,-3 1-56,3 2 56,-2 0 0,4 1 12,1 3-12,6 5-6,4 1 6,6 0-3426,25-7 3410,-11-8 10,11-9 0,3-3-72,-4 2 78,19-12-17,-52 35 51,-17-2 27,7 9-21,5-11 3262,56-8-3397,-32-3-135,43-12 124,-58 7 218,4-6-84,-17 12 224,34 5-101,14 7-140,2 1 0,2-3-16,-25-4 5,-16-3 84,6-6-62,-19 1-487,4-1-173,-2 6-6005,3 2 6643,-1 1 0,-5 0 0,-1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49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2 27398,'-4'-1'404,"0"0"-404,4 1-1602,0 0 1602,2 0 0,-2 0 0,2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30.85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16 14 28143,'-8'-8'84,"1"2"-84,7 6-17,0 0 17,0 11 0,0 3 0,1 16 0,1 3 0,-2 5 0,0 1 0,0-3-459,0 29-1154,-1-22 1613,0 17 0,1-41 0,0-7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31.147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7 83 26704,'-4'0'1159,"2"0"-1080,2 0-12,0 0-67,47-6-84,-19 3-23,38-6-38,-32 6-527,17-8-263,-16 0-1944,3-3 2879,-20-1 0,-14 10 0,0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31.518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20 53 27247,'-11'-2'599,"2"0"-526,9 2-22,0 0-18,110-13-33,-65 6-3,20-1 1,-2 0-110,-32 2-129,-8 2-45,-10 2 286,-7 3 0,-3-3 0,-3 2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32.10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74 21999,'0'11'4397,"0"-3"-3955,0-8 6,0 0-291,3 41-129,-2-29-11,1 31 11,-2-36-11,0-5 22,0 2-5,0-4 33,2 0 78,7-18-105,-1 3 83,26-51-106,-19 36-17,13-24 0,-19 43-129,18 4 129,-12 9 28,37 44-45,-28-4-56,12 22-28,-21-26-27,-6-15-348,-3-2 5,-3-9-3265,-1-1 3736,-4-9 0,1-1 0,0-1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32.399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18 16 26934,'-10'-9'576,"2"2"-525,8 7 145,0 0-146,0 20-27,3-3-7,2 35-16,0-18 0,2 11-184,-1-2-12,-3-13-264,2 6-525,-3-18-847,0-2-5270,1-5 7102,0-1 0,-1-6 0,-1-1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32.634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12 24 26413,'-7'-4'1355,"2"2"-1321,5 2 66,0 0-189,59-2-146,-30 2-460,51-3-153,-36-10 0,-45 22 0,-5-6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33.17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5 12 28154,'-3'-5'73,"2"1"-50,1 4 21,0-1-16,0 0-16,0 1-12,1-1 11,15 7-6,-3 4 1,43 39-6,-31-21-17,26 27 6,-37-38-353,3 2-297,-13-13 661,0-1 0,-4-5 0,0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33.90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104 22 26357,'3'-5'1271,"-2"0"-952,-1 5-218,0 0-11,10-5-23,-8 4 62,8-4-124,-10 5-27,-1 0 27,-2 0-10,-9 19-12,2-2 17,-8 18 0,5-4 6,0 0-6,1 0-12,-7 19-10,10-25-56,-6 12 72,14-32 6,-2-1 0,3-4 151,-1 0-151,1 4 6,0 12-6,0 1 5,0 10-5,0-4 0,0 0 0,0-3 6,2-1-6,1 1 0,0-6 0,1 1 0,-1 3 0,-2-10 0,1 7-6,-2-11-582,0-1 366,0-2 0,0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42.0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15 282 24816,'-4'0'1490,"2"0"-1406,2 0-33,0 0 162,-2 0 190,1 0-168,-1 0-39,0 0 151,2 0-352,-1 0 21,10-2-16,-1-1-11,9-3 0,0-2 0,14-4 11,-1 1-11,14-4-1,-2 7-1715,38 1 1,7 1 1698,-3 0 13,-5-1 0,16-2 0,-8 0 79,-15 0 1,-3-1-51,15-3 0,-1 1-6,-18 2 1,-2 1-1,6-1 0,-4 1-13,19-1-1,-20 2 1,-3 1-1,-5 1 3398,-4 2-3409,-4-1 17,-3 3-2382,24-5 0,4 0 13,3-1 2369,3-1 0,-8 1 0,-37 3 0,-9 1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42.9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32 116 26665,'-5'3'1181,"0"-2"-1108,5-1-17,0 0 17,-5 0-67,5 0-6,9 0 0,6-3-56,14-2-325,27-10 325,-23 4 0,20-5 56,-34 7 28,-2 0 5,-9 1-10,-1 0 16,-7 2 17,-7-1-28,-3 1-11,-10 0-3409,-3 1 3414,-6 2 73,-1 1 73,-19 1-162,16 1-23,-10 19-2352,30 29 2363,7-9 1984,42 28-2298,-13-50-247,59 4 0,-87-19 0,15-2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49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248 1 26413,'8'0'1540,"-2"0"-1529,-34 6 0,14-3-11,-44 10 0,22-3 0,-7 3 0,11-1-5,15-3-46,0 3 6,8-3-67,2 6 73,6-8 50,13 7 17,-2-10-16,39 7-29,-24-5-123,42 16 134,-46-12 1,15 13 5,-29-15 145,-5 11-106,-8-11 79,-27 13-84,10-13-34,-33 11-73,36-14-885,-13 3-464,27-7 1422,-1-3 0,6 1 0,1-2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43.50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36 28126,'-4'45'56,"2"-5"-1102,2-16 984,2-2 296,1-1-335,2-3 128,-2-1-27,0-8 128,-2 0-4,-1-8 584,-3-22-725,2 5 6,12-70 11,-3 51 0,12-36 0,-12 59 16,25 29-16,-15 1-308,44 53-974,-35-37-5204,7 11 6486,-23-35 0,-10-10 0,-1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43.99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200 28 28294,'-26'-13'17,"2"3"-17,8 7 0,-2 2-5,-1 0 5,1 1-6,1 3 0,1 5-173,-6 34 157,12-19 11,-3 25 11,16-37 22,31-3-5,-15-13 78,43-27-17,-39 5-72,7-5-6,-22 19-22,-8 15-1,2 4 23,34 18 0,-25-13 0,25 9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44.7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12 26413,'-4'-6'1669,"2"0"-1580,2 6-66,0 0 16,-3 18-22,3 4-12,-3 20-5,7 1 0,3 3-22,4-3-12,1-2-100,3 2-45,-4-10 83,-3-2 80,-3-18-18,-5-7-5,0-9-56,0-3 156,4-15-16,2 2 11,5-9-22,2 9 10,6 0-21,-3 11 27,14 7-33,-10 11-6,24 28-5,-21-14-6,12 15-118,-14-17-72,-11-9 207,-18 3-17,-10-11 168,-64-2-168,50-2-146,-28-7-252,57-2 398,3-7 0,0 7 0,0 1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45.1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20 26855,'-6'-11'930,"2"2"-779,4 9 51,0 0-158,0 60-38,3-26-6,3 48 0,2-40 0,1-2-22,-2-2-438,2 22 253,-3-24-28,0 12-118,-4-32 353,2-3 0,-5-12 0,1-2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45.6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52 157 26984,'6'-8'683,"0"2"-644,-6 6-72,40-12-51,-21 5-51,32-12 113,-34 8 100,-2-6 23,-7 5-6,-2-4-27,-5 6 206,-4-3-235,-4 4 28,-13-3-33,1 7 117,-44 8-140,36 6-11,-30 19 6,45-5 0,0 39-6,11-34-555,59 28-150,-22-47-7271,43-3 7976,-43-15 0,-17 2 0,-6 1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46.70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416 165 27611,'3'-6'667,"0"2"-606,-3 4-5,0 0-33,-19-20-23,6 10 5,-19-17-5,-19 3 0,14 8-6,-11-2 1,-1 1-6,13 8-28,-32-5 16,53 21 12,-13 55 11,20-19-3,-1 13 0,2 1-2,5 2-57,18 19 1,5 1-40,1-16-2287,14 8 1,3-8 387,-10-36 2000,13 6 0,-32-26 0,-4-4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47.00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12 128 26502,'-6'-7'1176,"1"2"-929,5 5-202,0 0-34,59-4-22,-9-5-118,37-3-1014,-11-10-8688,-14-2 9566,-6 1 0,-20 6 0,-25 12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47.3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24710,'1'22'3500,"-1"-7"-3472,-1 22-22,1-13-168,36 22 156,-14-27-173,41 13 67,-35-34 33,8-4 169,-11-21 33,-12 7 6,1-13 106,-12 7-207,-2 13-45,0-3 17,0 20-123,24 56 123,21-29 0,-11 31 0,4-50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47.6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32 8 27029,'-5'-4'806,"2"1"-722,3 3 95,0 0-162,-11 54-17,9-21 6,-9 45-6,26 2-118,-4-31-414,18 39-1310,-10-46 994,0 0 0,-12-30 0,-8-14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48.2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64 27354,'-6'-2'817,"2"0"-733,4 2-22,0 0-68,9-4-39,5 2-11,16-6-72,33-3 105,-12 1 23,19-3-11,-31 7-17,-5 3 34,-16 1 122,-5 2-21,-16 18-118,-1 26 11,-1-2 5,13 30-22,1-50-55,25 8 55,-15-34 17,11-5-112,-10-20 56,-5 4 28,2-10 28,-7 7 145,1-7-55,-5 12-23,-1-4-50,-4 20 61,-3 39-78,2-13 0,0 29-33,10-26 33,45 3 0,-33-13 0,29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50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 13 26441,'0'-6'1394,"0"2"-1248,0 4-12,0-3-78,0 7-28,0 3-17,-1 11-11,0 7 0,0 19-5,0-7-331,11 61 201,-3-52-705,17 49 415,-14-69-1,5 7-1966,-10-22-2705,-3-5 5097,0-2 0,-2-4 0,0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48.62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 85 20007,'-9'56'73,"2"-8"2470,7-19-2543,0-15 1414,0 2-1408,0-14 853,0-2-847,-1-23 3408,-2-22-3415,1-1 23,4-30-22,0 52-6,4-10-6,0 32 6,1 2-11,4 0-633,36 11-3657,-14-5 4301,29 8 0,-42-10 0,-3-1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49.0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83 155 27410,'-7'9'750,"1"-2"-632,6-7-107,14 0-6,-2-2-5,29-12-11,-20 2 11,9-11-5,-22 7 5,-4-8 5,-2 7 1,-2-6 16,-4 10-5,-8 0-3403,-2 6 3391,-8 1 18,-10 6-18,-3 15 29,-7 25-34,18-3 0,9 15 0,14-24 0,10 8 3386,3-9-3509,42 9-101,-17-24 224,37-3 0,-50-10 0,2-4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0.0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169 15 27337,'-2'-8'739,"0"2"-778,-6 28 50,-7 43-11,-5 21-77,7-21 1,0 8-1,1-6-74,3-10 0,-1-1-1205,-3 15 1,-1 8 0,2-12 507,-3 10 0,4-22 0,13-62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0.3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27835,'10'86'11,"3"-8"-89,0-30-152,3-5-190,-1-1-995,5 1 0,-20-41 0,-3-7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0.67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21 27376,'-1'-9'823,"0"2"-812,1 7-5,0 0-493,75-5 324,-41 8-4211,55-2 4206,-66 11-213,-9 2 1224,-9 0-843,-3 0 509,-16 4-324,1-6-39,-15 3-62,4-7-34,-2-2-50,-1-2-567,-15 4 0,31-9 0,-5 2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1.1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97 24239,'0'15'2616,"0"-2"-2325,0-13 124,0 0-370,35-8-34,-2-4-34,18-3 40,-11-8 17,-27 13 307,-5-14-290,-15 16-6,-27-8-45,10 12 0,-25 0-28,20 13 11,2 2-6,16 48 23,16-30-84,11 27-162,9-41 246,43-4 0,-41-6 0,25-3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1.6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14 28026,'-11'64'-588,"9"-7"364,11-44 56,2-1 168,-6-7 84,-2-2 106,-2-2 258,-1 0-308,0-5-50,0-1-46,2-5 119,14-18-135,-3 7-11,13-15 5,-8 15 0,1 0-33,18 1 11,-13 17-89,38 29-247,-33 0 5,11 11-464,-26-25-6374,-10-11 7169,-2-1 0,-1 0 0,-1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1.9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205 19 26385,'11'-7'1568,"-2"2"-1288,-9 5-219,-7-2-27,-2 2 0,-16-3-34,4 3 5,-19-1-5,15 1 0,-23 1-5,27 1-180,-8 25 185,29-11-17,6 17-45,23-18 57,-4-7 5,53-22 0,-53 10 0,29-17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2.2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1 28300,'-7'46'11,"2"0"-5,9-9-6,2 1-6,2-2-39,1-2-806,13 22 851,-2-15 0,0 1 0,-8-24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2.48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 1 28339,'-13'86'-117,"3"-15"-102,14-50-229,2-5-1585,3-4 2033,0-5 0,-7-5 0,-3-3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13.89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37 1 18815,'-20'1'582,"4"0"2033,15-1-2575,1 0 1391,2 0-1431,1 0 871,1 0-871,2 0 3420,0 0-3359,8 0-10,21 0-51,-3 0 5,17 0-5,22 0 0,-23 1 6,26 0 72,-16 1-55,-14-1 21,13 0 1,1 0-34,-5 2-11,44 2 0,-59 0 0,19 6 0,-15-2-11,13 3 11,-15-4-3,15-1 1,2-1-21,0-1 3,21 2 1,-1 0 19,-34-4-6,48 7 6,-59-5-117,63 7 61,-52-7 44,8 0 1,1 0 196,-5-3-174,-3 0 1,-17-2-12,-21 0 0,-2 0-12,-1 0-10,-3 0-728,1 0-79,3 0 829,5-5 0,-4 4 0,2-3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50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227 0 28138,'-69'52'-6,"11"-7"-67,22-4 51,10-5 16,0 2 6,16-14 6,9-14-3387,1 0 3392,5-1 6,31 2-45,-12-4-190,39 0 173,-42-6-34,18-1 40,-27 0-795,7-2-124,-15-1 1806,3-3 0,-7 2 0,0 1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2.67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8 27678,'-2'-4'348,"0"0"-365,2 4-403,0 0 0,0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3.08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95 27762,'10'64'-11,"1"-12"-5666,-5-41 5638,0-3 1409,-2-3-1370,-2-2 859,-1-2-781,1-1-10,-2-3-18,1-4 28,0-4 180,21-54-247,-7 31 3420,35-47-3431,-26 64 6,13-3-6,-1 39 0,-16-6 0,11 18-11,-15-7-62,-3-7-168,6 3 241,7-8 0,-11-5 0,3-1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3.68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257 78 28440,'-10'-15'28,"-3"1"-22,-5 10-6,-5-1-6,-4 2-28,-18 0 6,13 2-156,-21 20 172,36-6 18,-2 23 0,27-21 50,11 5 16,28-15-44,7-31-22,-4 7 22,-9-30-6,-30 31-10,0-4-12,-8 15 0,5 29 5,-1 2-5,33 65 0,-13-37-14,8 13 0,0-1 3,-10-17-28,11 38 39,-39-63-314,-84 14-705,22-25 1019,-9-1 0,2-3 0,22-7 0,-1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4.3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25905,'6'82'11,"1"-10"1070,1-41-1182,0-4 193,0-4-92,3-1 0,-12-21 0,-1-3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4.5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8 27555,'-4'-4'140,"2"0"-218,2 4-270,0 0 1,0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5.1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2 265 27706,'0'64'-89,"-1"-13"-1,0-46-27,1-3 55,0 0 73,0-31-11,4 6 51,9-70 77,4 23 29,3-14 34,-2 27-18,-4 38-3526,-2 6 3381,3 19-1806,31 67 1722,-21-33-182,8 16 0,-2-2 59,-16-27-6,7 14-1142,-21-37 1327,-2-2 0,1-2 0,-1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5.45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11 28334,'-3'-6'16,"1"2"-5682,2 39 5666,0-4 1014,2 34-1019,3-14 666,14 36-1457,-2-22-1366,2 8 2162,-7-38 0,-9-24 0,-2-5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5.64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30 28266,'85'-1'-1837,"-18"-3"0,-4-1 1837,-7-1 0,21-3 0,-61 4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6.0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105 166 28154,'57'-10'-16,"-12"-2"-12,-38-6 28,-4-2 16,-2 0 63,-10-8-62,-1 9-1,-23-4-4,7 14 44,-26 3-3437,12 16 3381,2 6 11,29 33 0,11 7-16,7-12-166,21 12 0,8-9-1055,4-35 658,28-3 1,-64-9 0,-10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6.4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2 106 28126,'-1'50'23,"17"19"-34,-4-47-12,10 16 23,-16-29 45,-4-5-6,0-1-16,-3-3-1,-4-5 17,-3-4 28,-7-20-61,4 4-6,1-12-17,9 7 12,3-1-18,15-16 1,0 14-1,11-6-10,-8 23 33,22 32 0,-26-13 0,15 21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51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27538,'2'2'-310,"0"1"1,-2-3 0,0-1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6.8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2 169 27538,'-1'4'376,"0"0"-309,1-4 28,0 0-95,6 44 11,-2-27 0,5 35 6,-5-45 62,-1 0-46,-3-7 74,-9-29-102,7 11 6,0-65-16,23 25-1,-3-8-11,10 28-44,-15 29-40,-1 6-140,-1 6 241,3 12 0,-7-8 0,2 7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7.2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22 27818,'-5'3'353,"2"-2"-5957,3-1 5677,-2 50-73,3-28 1408,14 46-1419,1-49 865,45 2-831,-33-18 77,30-37-83,-47 10-17,3-38 6,-14 29 3397,1-1-3409,-1 18 1,0 10 5,1 36-67,14 8-29,-2 5-150,17-7-947,-6-25 1193,6-3 0,-26-6 0,-7-2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7.6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3 26883,'-7'-1'1204,"2"0"-1092,5 1 17,0 0-67,-1 43-62,3-2 0,2 26 0,6-14-6,2-16-33,2 16 11,-4-16-11,-2 8-34,-5-22-22,-2-5-40,-1-6 57,-1-5 78,-8-4 0,15-3 0,-4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7.9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32 17 27684,'-6'-6'599,"0"2"-532,6 4-67,0 0-11,16-3 11,1 3-5,18-3-12,28 3-6,-27 3 12,22 21 73,-68 14-57,5-2-5,-30-1 0,11-24-16,-2-4-18,-2-3-660,-19-2-5675,21-1 6369,-9-2 0,29 0 0,4-1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8.2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5 28065,'-4'-2'280,"2"0"-258,2 2-16,0 0-6,0 35 0,0-6 5,0 32-25,6-10 1,1 0-54,1 4-1914,1 4 0,0-6 1293,-3-25 694,-7 8 0,-1-31 0,-3-2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8.4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16 28367,'81'2'23,"-7"-1"-1439,19-9 1,-55 6 0,26-7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49:59.0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353 1 27482,'2'1'902,"0"-1"-846,-2 0-45,-19 0-11,5 0 0,-18 0-17,-17 6 6,18-2 0,-15 3-6,30-2 0,6-1 1,4 0-18,3 6 28,2-2 6,2 6-5,4-3-23,20 9 50,1-4-16,7 2-1,-11-6-5,-9-3 6,18 32 0,-17-19-6,11 23 0,-22-30 5,-2-1 90,-25 7-95,9-13 0,-65-1-22,30-17-34,-21-2-95,31-4 151,16 3 0,11 4 0,1 1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06.427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0 24575,'0'0'0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25.74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42 281 25405,'-13'5'1747,"3"0"-1506,6-4-118,2 0-17,1-1 18,0 0 133,0 0 6,-3 0-218,2 0-22,-1 1-7,2 0-4,1-1-7,36-21-10,44-21-9,-35 18 0,4-2-65,27-12 1,2 2-46,-18 11 1,-1 2-681,4-1 1,-4 5 803,8 6 0,-33 9 0,-35 13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26.5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244 47 27599,'3'0'482,"-1"0"-364,-2 0-23,1-1-63,0 0 1,-1-7-17,-4 4-5,-8-11 26,-1 8-42,-48-4 5,32 14 0,-50 16 0,56-1-23,-7 23 18,30-24-119,60 12-128,-20-22 252,24-17 0,-2-5 0,-26 6 0,26-24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51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 27886,'9'-1'201,"-2"0"-201,-7 1-508,0 0 1,0 0-1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26.89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 21 27510,'-8'-7'751,"2"0"-678,6 7-6,0 0-67,-4-7 17,2 22-12,-3-3 1,4 72-12,1-31-50,6 18 0,2-1-56,1-17-567,13 1 1,-4-9 0,-19-35-1,10 5 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27.29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57 32 27796,'-9'7'330,"2"-2"-296,7-5-28,0 0-12,8 42-207,18-23-50,1 26 442,44-49 34,-40-6-51,16-13 1,-43-11-141,-9 13-22,-9-11 0,-9 19-5,-4 4 5,-2 5-51,-13 11-10,11 7-421,-17 23 482,25 6 0,10-37 0,15-12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27.9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28 103 27152,'-15'-2'1002,"2"0"-957,13 2 56,0 0-62,5 40-33,0-23-6,5 31-45,4-28 11,-6-10 1,1 2 33,-9-10 22,0-13-22,0-3 6,29-57 5,23 14-11,-3-7 0,6 34 6,-25 66-1,-13-11-5,7 26 0,-17-22 0,-1-5-22,-1-3-40,-1-3-61,-1-5-163,2-3 286,12-4 0,-10-3 0,8-3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28.32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 33 24683,'-4'68'-5,"9"-12"-2943,19-40 2792,25-6 1624,-9-4-1440,31-18 33,-41 0-1015,4-21 1005,-29 12 484,-40-25-535,-6 19-11,-30-4-157,13 25 168,18 38 0,18-19 0,15 19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28.6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33 10 27628,'-10'-5'588,"2"0"-448,8 5-123,-10 56-12,8-19 1,-1 49-34,13-36 0,4-2-101,4 12-286,-1-8 1,-1-3-1266,-6-13 1680,1 2 0,-9-26 0,0-6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28.8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7 28098,'-4'-4'241,"0"2"-246,19 9-23,2-1-146,28 2-1097,0-4 1271,11-4 0,-26 0 0,-7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29.1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12309,'0'0'0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29.60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111 95 25830,'75'-53'1966,"-16"11"-1714,-59 42 67,0 0-319,-65 1 0,36 5 0,-51 1 0,54 5-22,-3 25 22,18-18 5,6 19-5,22-27-56,55-3 6,-23-5-57,3-9 1,-1-3-151,-6-6-600,13-23-8974,-30 8 8604,-4-7 1,-20 33-1,-5 7 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29.7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61 24 27236,'-3'-13'1131,"0"3"-1058,-21 105-73,18-46 0,-8 10 0,3 6-179,31 31-191,-3-34 370,3-11 0,0-5 0,-4-18 0,2-2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0.01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35 0 27981,'-17'48'313,"9"-23"-341,-2 38-72,13-37-1944,14 1 981,-3-13 0,-3-2 0,-13-12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9:51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 28334,'6'-5'100,"0"2"-144,-6 3-74,0 0 118,6-2 0,2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0.16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25096,'0'0'0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0.64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148 0 28138,'1'2'224,"0"0"-196,-1-2-28,-19 9-6,-6 2 0,-10 3 1,3-2 5,12-6-6,1 0-78,24-4 84,7 2-140,42-3-123,32 17 263,-30-8 0,7 14 185,-59 4-12,-42 8-122,14-6-23,-32-1-23,24-22 1,4-1-426,-3-1-806,18-5 1226,7-4 0,10 0 0,3-2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1.0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107 0 28384,'-52'17'-45,"10"0"6,36 4-17,2 0-34,2-1 23,1-3 34,1-5-18,5-2 230,29-16 29,-9-20-186,13 3-5,-24-8-17,-12 25-39,20 46 11,-9-16-202,34 38 230,-10-43 0,-7-4 0,-7-13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1.62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 0 28378,'-16'89'17,"9"-9"-22,17-32-68,20 22 28,-12-32-101,15 18 146,-23-43 45,0-3-39,-9-15 16,2-14-22,4-13-50,3-1 33,7 0 0,14 12-11,-5 10 23,10 6-147,5 57 152,-22-14 118,7 33-62,-26-39 34,-18-8-57,-16-13-3414,-24-3 3387,7-4-247,-11-18 241,55-33 0,-14 22 0,36-19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1.8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 0 28300,'-16'99'-11,"9"-11"-807,35-7-212,-8-33 1030,13 19 0,-25-52 0,-3-5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2.2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9 222 28160,'-5'0'106,"2"0"-106,3 0-16,0 0 4,44-19-72,-4-3 51,24-11 223,-16-35-167,-33 41 66,-32-25-50,-36 91-39,-1-14 0,21 15 0,8 3 0,11-3-22,2 20 0,15-32 10,9 2-88,41-19 100,20-11 0,-15 1 0,-8-7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3.36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357 95 27242,'6'-2'1192,"-2"0"-1180,-4 2 4,0 0-10,-7-12 0,-16-2-6,-2-4 0,-28-1 0,20 11-6,-12-3-16,1 6 16,18 1 6,-10 4 0,21 9 0,-7 18 0,8 3-6,-3 16 6,11-6-5,11 50-6,16-6-180,-2-24 1,5 9-1,-1-8-408,14 30 459,-7-27 0,-6-11-308,-20-36 448,-8-18 0,6 3 0,-2-1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3.90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17 133 28177,'-9'3'173,"2"0"-173,71-3-56,-17-4 11,5 1 1,2-1-4342,20-9 4324,-1-4 354,-22 0 1,0-1 195,8-8-427,4-1-22,-49 18-33,-15 9-6,-7 13 3392,0 27-3403,14 23-12,38-1 1,11-18 22,9-34 78,-6-54-55,-37 15-6,6-27-6,-26 33 0,0-2-11,-1 13-11,0-1 5,0 22-78,15 34-22,-2-12-163,18 20-1747,-7-34 2016,5-7 0,-26-6 0,-5-4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4.1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1 28446,'-3'64'-14,"0"1"1,0-5 0,5-6-54,16-3-78,1-4-270,-2-6-2156,-2-8 1508,-5-8 0,-6-19 0,-5-8 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4.7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 96 28020,'-10'-5'258,"2"2"-247,8 3 22,0 0-44,69-5-22,-29 1 21,57-7-3385,-32-4 3397,-20 3-47,5-6 64,-28 8 22,-8 2 39,-6 3-72,-6 7-6,-8 17 0,2 2-17,-3 27 47,8-12-58,37 3 28,-18-25 6,45-46-6,-45 5 28,17-45 3364,-29 52-3398,3-7 6,-11 36 11,0 31-11,0-12-11,1 20-174,19-26 185,12-9 0,-20-3 0,-3-8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0:13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1 374 26670,'14'-8'846,"-2"2"-639,-12 6-78,0-1-11,0 0 5,0-2-78,0 1 5,2-1-44,-2 1-1,2-1 1,-2 3-6,0 0 0,0 3 0,2 23 0,-1-5 0,1 20 0,0-14 0,-1-3 0,0-6 0,1-6 11,6-6-11,5-15 11,15-13-11,12-21-3397,15-16 3346,11-12 51,-22 23 0,7-6 0,-7 7 0,14-15 0,-8 8 0,0 1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5.06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69 28272,'-9'93'-11,"2"-16"33,13-67 40,-4-25 22,4-33-73,-6 2-11,0-14-39,11 21 28,-2 20-6,11-2-11,-6 20-23,2 5-797,25 16 0,-32-14 0,15 10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5.46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1 163 27684,'0'9'734,"0"-2"-723,48-18-22,-16-5 5,29-5-5,-33 1-6,-13-4 17,-7 8 6,-2-7 10,-5 9-4,-2 2-1,-5 2 17,-21 3-17,5 2-5,-17 12 5,7 23-3398,5 21 3387,2 5 0,13 17-11,9-33-11,2 8-85,24-16-16,3-17 123,37-6 0,-34-11 0,5-5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6.15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34 26122,'-1'-6'1736,"1"2"-1524,0 4 12,0 0-134,-2-11-62,1 9-6,-1-9-22,2 11 12,0 16-7,1 0-10,7 44-7,-1-27-144,9 33-152,-7-46-2835,2 5 3143,-6-20 0,-2-4 0,-1-1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6.3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13 23037,'-4'-7'84,"1"2"1398,3 5-1482,-1 17 0,1-12 0,-1 12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6.7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7 123 28059,'-3'3'123,"0"0"-268,19 62 111,-10-46 29,12 49 5,-15-64 0,-1-3 156,8-16-128,-2 1 0,8-16-5,-2 4 22,11-20-6,-3 9-11,7-11-11,-9 17-1,8 4-27,-9 15 11,28 62-17,-25-17-31,2 11 1,0 1-154,-1-13-647,26 2 0,-39-24 0,10-5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7.07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 8 27746,'-7'-4'571,"2"0"-532,5 4-5,-6 107-40,11-53-19,-4 15 0,3 1-76,13-11-134,2-6-2616,7 12 2851,-8-27 0,-6-9 0,-14-32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7.2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36 28378,'75'3'-988,"-1"0"1,-21-4 0,-3-1 987,5-5 0,-8-3 0,-17-2 0,-10 3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7.69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100 162 27712,'28'1'588,"-12"-2"-622,28-10 12,-23-2 16,-2-1 6,-6-18 23,-6 11-6,-10-11 16,-33 13-5,-5 10-11,-13-2-11,12 17-1,16 5-5,5 9 6,5 22-6,8-7-11,25 40-6,4-40-1538,30-5 1,6-7 1554,-6-15 0,18 4 0,-73-11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8.0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53 28115,'-7'3'157,"0"0"-129,7-3 6,0 0-34,3 47-79,17-11 23,-7 23 0,19-27 90,-23-25 16,1-7-5,-11-9 39,-12-40-73,9 18-44,-5-46 10,18 49-811,23-11-8946,-9 33 9780,12 6 0,-25 4 0,-3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8.42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0 192 28194,'2'15'16,"0"-3"-10,2-5-6,-1-3 0,0-1 22,-1-1 1,-1-2 94,0 1-44,-1-19-62,0 5-3397,0-16 3386,2 6 0,3-1-56,24-33-6,-11 31 62,40-16 0,-43 39 0,14 5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0:14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1 348 28110,'1'-3'67,"1"2"-50,-2 1-12,1 0 23,-1 10 0,0 6-28,1 11 6,0 2-1,0 8 18,0-6-12,0-8 0,1-10-5,5-12-1,41-37-61,20-16 33,-19 9 1,12-13 0,0 0 0,-9 8 0,-4 6 0,-3 2 0,11-13-1,-1 1 1,1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8.86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40 27757,'-2'7'465,"0"-2"-460,2-5-5,0 0-33,5 26 5,3-12-62,26 24 112,-10-28 146,38-5-117,-40-12 10,17-16-33,-30 5 6,-2-26-34,-5 27 11,-1-12-16,-1 25-7,0 2-16,0 20-240,18 36-505,-2-15 773,16 19 0,-19-48 0,-1-4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9.1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50 10 28294,'-8'-6'56,"2"2"-5705,6 4 5660,-13 49 1398,10-16-1431,-10 65 691,14-31-2455,2 20 1035,-1-42 751,-5-26 0,1-22 0,-5-14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9.3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0 247 25371,'15'-49'1117,"0"1"1,5 4-1051,1-4 0,4 6 79,4 27 167,35 50-302,-36-11-11,20 36 12,-47-19 4,-2-13-4,-3 3-7,-4-16 12,-16-3-34,1-7-156,-12-1-242,3-4 415,-26-21 0,34 15 0,-17-16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9.6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1 27768,'-2'0'392,"0"0"-5924,2 0 5555,-1 46 1397,1-14-1431,3 33-1,1 9-984,4 17-1699,-3-34 1,-1-4 2909,3 7 0,-7-48 0,0-4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39.8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28367,'76'6'28,"-6"-1"-28,-15-6 0,-4-1 0,-10 2 0,42-6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0:40.51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230 0 27645,'11'0'616,"-2"0"-543,-9 0 39,0 0-96,4 0-10,-3 0 0,4 0 5,-5 0 0,0 0-11,-13 0 0,1 0-6,-48 7-5,18 6 11,-13 0-5,30 0-1,18-7-28,4 1 23,1-1-11,37 14 22,-12-10 0,42 17-6,-33-12-33,32 40 33,-38-25-5,15 58 22,-36-56 1,-4 18 10,-10-38 51,-44-6-68,18-5 7,-58-14-12,56 4-23,-23-21-22,44 17-117,-2-9-6047,13 9 6209,-1 0 0,8 17 0,1 4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1:02.33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36 128 28149,'-18'-68'313,"7"21"-313,4 34 0,7 13-11,0 0 6,0 2 5,0 6 0,0 7 0,5 24-140,5 41-101,-3-25-627,1 22-7965,-8-52 8833,0-2 0,0-10 0,0-5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1:02.535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1 154 28188,'58'-11'-140,"-2"-4"-101,-20-7-3489,18-21 3730,-26 18 0,6-7 0,-30 26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1:02.845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10 156 27320,'-5'-5'907,"0"1"-879,5 4-11,0 0-17,13-30 0,1 14-112,46-35-84,-23 33-207,25-5-420,-29 18-25,2 3 0,-35 1 0,-4 1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1:03.29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38 24794,'2'12'2733,"0"-2"-2531,-2-10-29,3 44-133,-2-17-18,4 35-22,-3-39-129,1 2-268,0-18 178,2 4 331,2-15 6,-1-5 123,11-45-225,-8 19 18,15-50-17,-16 57-17,4-8-23,-7 31 23,0 3 17,1 7 39,9 28-56,-5-8 11,10 32-705,-3-16-154,0-4 0,-7-14 0,-7-18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0:46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313 63 26939,'0'14'851,"0"-4"-772,0-10-29,4 4-11,-2-2-11,3 2 0,-3-4-22,-1 0 95,0 0-84,-1-4-17,0-3 0,-1-5 50,-19-16-39,3 13 0,-11-9-5,9 20 0,5 2-1,-1 2-5,-1 0 0,-2 1-3397,-24 19 3397,14-4 0,-16 20-6,5 20 6,18-17-3,16 18 0,9 1-2,12-14-1,27 37-106,2-55-455,27-18 0,-45 13 0,8-15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1:03.599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21 0 26978,'-8'0'728,"2"0"-6304,1 49 5593,3-22-17,4 42 308,27-9-403,-5-24-267,30 17-809,-32-41 1171,12-1 0,-26-11 0,-1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1:03.79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0 109 28328,'13'-1'-134,"-1"-3"-90,26-5-392,-2-10-447,13-14 0,-22 14 0,3-5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1:04.14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203 15 26301,'-1'-8'1305,"0"2"-1121,1 6-38,0 0-129,-33 57-6,13-6-17,-22 32-10,24-26-158,-7 2 0,11-25-643,-13 21-466,18-37 1283,0 1 0,6-12 0,2-4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1:04.39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0 27578,'50'16'-3,"0"0"1,41 14 376,-19 4-413,-23-10-101,7 1-280,-33-15-1581,-7-5 2001,-9-4 0,-4-1 0,-3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1:05.627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19 389 26430,'-4'7'1136,"2"-2"-968,2-5-89,0 0-18,-5 24 57,3-15-84,-3 16 94,5-23-88,1-9-24,18-53-16,-9 22 6,17-56-6,-20 65-22,10-5 27,-11 30 23,8 7-17,-9 1-11,-1 1-5,-1-1-74,31-6 79,-12-7 12,39-27-12,-38 11 72,6-21-72,-24 33 12,-3-2-12,-2 15 0,0 0-12,2 0 7,5-3 10,-2 0 12,7-13-22,-9 8-18,2-11 6,-5 13-156,0-2 106,-1 6 67,-18 16 0,13-11 0,-13 11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1:06.03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38 89 24637,'-5'-2'2717,"0"0"-2443,5 2 96,0 0-281,-12-1-10,9 0-57,-9-1-11,12-1 17,15-3-22,2 2-1,15-3-5,0 2 0,14-5 6,-13 1 22,13-6 11,-26 5-39,-3 2 0,-11 5 0,-6 7 6,0 5-6,0 8-11,0 16 11,0-6 0,0 13-28,0-20-28,0 0 56,0-6 0,0-15 0,0-1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1:10.38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24 388 27123,'-11'28'538,"3"-8"-302,5-9-225,3-7 70,-1-1-69,1-2 10,7-7 27,17-19-43,2-5 52,12-28 0,0-3-64,-7 17-19,9-8 0,2 14 30,-10 47-5,12 2 0,-15 7-22,-10-9 16,-1-4 6,0-3-11,40-29 11,-25 9-22,38-34-85,-40 21-167,8 1-3135,-6 15 3370,-4 11 33,14 5 45,15-1-2296,-12 1 2285,10-3 420,-39 1-386,-2-1 2189,-8 1-2475,15 0 51,-10-1 173,11-9 0,-20 13 0,-1-4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1:10.99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0 28065,'6'66'28,"0"-6"-56,4-26-364,2 18-129,-6-8-3508,0 9 4029,-6-17 0,0-17 0,0-7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1:11.23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8 59 27824,'-4'1'274,"0"0"-240,4-1 11,0 0-45,26 3-219,21-4-397,21-7-2442,8-5 3058,-16-8 0,-29 9 0,-10 3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1:11.48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9 59 27600,'-5'-6'470,"2"1"-436,3 5-40,50-21-6068,10 15 4545,24-15 1529,-12 21 0,-45 1 0,-9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0:47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21 26250,'-1'-9'1468,"0"2"-1300,1 7-34,0 0-112,-3-2-10,3 1-7,-3 0 29,3 2 16,0 8-11,-3 39-39,3-11-11,-3 62 11,4-63-3554,1 28 3347,-1-53-361,2 2 1,-3-11 0,1-2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1:12.017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4 160 27191,'-2'4'325,"0"-1"-219,2-3 29,0 0-124,0 36 0,0-21-11,2 26 0,0-32-28,2-2-285,3-3 313,-3-2 0,3-3 28,-5-6 117,3-13-72,0-2 17,11-28-68,-3 16 6,7-13 95,6 1-89,-10 22-12,6-3 1,-13 24 55,4 17-67,-1 1 6,5 15-17,2 11-11,-5-9-40,5 8-94,-8-17-454,-2 4-337,-4-10 936,-2 3 0,-3-14 0,0-1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1:12.32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14 6 27690,'-8'-3'476,"2"0"-443,6 3-10,0 0-23,15 45 0,-6-25-6,12 33-28,-11-39-66,-1-4-68,-2-3 168,2-4 0,-5-1 0,1-2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1:12.53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8 138 27964,'-4'-3'314,"0"0"-286,4 3-17,0 0-11,47-30-23,-19 15-100,37-23-157,-32 25-2268,3-2 2548,-15 6 0,-1 0 0,-16 7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1:12.752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 18 27975,'-1'-10'336,"0"2"-308,1 8-45,0 0-22,37 21-28,-15-9-3661,42 23 3420,-35-22-179,19 0 1,-32-9 0,5-3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51:13.04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131 12 27774,'0'-6'582,"0"0"-520,0 6 5,0 0-62,0 10 1,0 6 0,-4 36-12,1-7-33,-7 41-124,-13-2-3509,0-11 2524,-7-2 1148,10-40 0,10-15 0,3-5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27T15:51:29.2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 28,'-17'30,"4"-5,12-24,1 15,25-11,-10 10,33-17,-24-1,11-1,-10 2,1 1,1 0,0-2,30-5,-17 0,22-4,5-4,-24 8,21-3,-34 9,-4 1,-3 1,24-2,-21-1,20-1,-16-3,-7 4,25-3,-29 5,11-3,-24 1,0-2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27T15:51:32.1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97,'80'-11,"-23"3,8 7,-6 1,-13 0,16 0,-15-2,0-1,2-2,1 0,22-2,-14 2,15 0,-21 2,-1 2,30 0,-16-2,26-1,-38-1,13-3,-13 4,21-1,-29 3,4-1,-35 1,6-1,-10 2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6:42.4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49 27650,'4'-10'392,"-2"3"-358,-1 6 22,-1 1-56,2 1 0,0 8 34,5 27-23,-3 0-11,1 21-11,-3-14-51,3 10 56,4-10 12,2-10 39,8-17-212,26-39 1,17-27 0,-5 3 166,-8 13 0,0-1 0,7-8 0,6-4 0,-13 8 0,-1-1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05.668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209 92 23971,'10'-13'2487,"-2"2"-2034,-8 11 533,0 0-958,0-3 22,0-1-33,0-1 5,0-1 6,0 4 17,0 0-11,0-1-12,0 0 90,0-14-95,0 11-6,0-9-22,0 14 5,-2 45 6,-2-12 6,-3 42-6,-7-13 0,-3 1 0,-6 22 0,3-14 0,-1-1 0,-4 7 0,3-6-1842,7-18 1,2-1 1544,-3 3 297,-4 23 0,16-64 0,0-4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06.752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12 28020,'0'-5'168,"0"1"-140,0 3 6,0 0-34,0 11-4246,0 53 4246,0-13 5,2 42 855,0-34-860,0 38 0,-1-38-39,-1 38 16,0-63-10,0 5-1,0-21-84,-1-4 3303,1-6-3185,-1-15 0,1 5 0,0-10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0:47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5 103 26732,'-2'-6'1058,"0"1"-940,2 5-12,0 0-100,36-13 5,-10 3-11,50-20-229,-13 9 229,-16 3 22,-9 27-11,-36 9 17,-6 18 11,-15 11 1,-5 1-24,-10 7-13,7-8 0,-1-3-3,1-16-28,6-11-34,11-9-195,-2 0-432,11-13-4632,0-4 5321,1-5 0,0 4 0,0 3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07.33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62 0 27970,'-11'20'123,"-9"25"-123,9-16 5,-4 21-5,12-21-5,2 8-6,6-11-17,5 3 28,20-15-17,0-7-28,13-2 6,-7-8-23,7-14 62,-14 2 11,0-13 101,-19-11-112,-19 2 0,-4-5-16,-14 12-208,-39 9 201,34 10-195,-30 1-499,48 16 717,4 5 0,6-3 0,2 2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07.88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3 8 25830,'-1'14'1333,"0"-2"-1170,1-12-18,0 0-111,6 50-6,1-13-28,1 26 28,-3-23 33,-5-29 46,0 3 212,-3-13-257,2-2-46,-2-5-16,3-6 17,33-79-17,-19 53-17,25-53 1,-30 80 16,12 25 0,-10 1 5,21 37-50,-18-25-772,13 31 184,-20-32 633,2 17 0,-9-30 0,0 2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08.57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303 20 28031,'-41'-11'73,"6"2"-73,20 9 0,0 2 0,-3 6-6,0 5 1,-2 7-6,-3 16-51,7-10-151,2 17 118,9-23-45,32 2 118,-8-15 27,39-22 23,-33 2 202,12-34-174,-29 24 241,1-40-275,-9 45-16,10 8-6,7 50 5,4 13-5,4 6 6,-10-16-1,2 32-5,-9-28 23,-12 46 5,-9-60 22,-45 27-50,20-42-34,-17-3 1,-1-5-185,11-16 218,-35-16 0,64 7 0,2-8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09.268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 0 27768,'-1'18'297,"0"-3"-236,1-2-44,1 2-11,3 13-6,2 3 5,4 9 1,0 6 0,4 28-6,-4-21-480,1 17 480,-6-33-3233,0-4 3233,-3-8-324,3 0 279,-4-14-201,1 0-3020,0-20 3343,-1-2 0,2 0 0,-2 3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09.569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5 0 27981,'-1'36'50,"-1"-2"-50,1-8 0,0 2 6,1 2-1,0 10-5,1-13-2419,6 10 2419,-4-26 0,4 2 0,-7-13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09.75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5 7 26827,'-2'-4'723,"0"1"-869,2 3-555,0 0 1,0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10.269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70 27824,'1'72'56,"1"-12"-56,0-46 0,-1-3 6,1-1-6,-2-5 22,1-2 6,-1-3-6,1 0-22,0 0 28,7-19-28,-1 2-5,6-18-62,3-9 50,-4 10 78,14-27-38,-16 40 10,10 8-33,-9 38 12,2 6-12,6 14-241,11 7 241,-1-20 0,-3 3 0,-13-33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10.77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6 166 26525,'-1'11'1159,"0"-2"-980,1-9-72,0 0-91,44-14-10,-26 5-6,34-12 0,-30-7-6,-11 11 62,2-23-22,-11 23-12,-2-6 12,-14 12-6,2 6-6,-39 22-22,27-2 0,-18 20 6,28-9 0,6 43-12,10-35 6,49 41-28,-16-61-246,52 4 27,-49-17-601,33-31 0,-62 39 0,11-19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11.48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177 16 26362,'13'-5'1311,"-2"1"-1087,-11 4-17,0 0-145,1-2-29,-1 2 1,1-3-17,-1 3-1,-2-1-10,-25 1-6,8 0 0,-20 4 0,2 6 0,15 0-6,-10 5-5,24-9 0,2 2-11,5-4-6,6 4 28,3-2 0,7 2 0,4-4-28,12 3-12,-7-1-111,24 12 134,-26-5 1,23 33 10,-34-24 12,8 22 5,-18-27 179,-28 8-156,10-15 5,-53 3-39,43-10-487,-35-7-812,45-1 1299,-9-4 0,20 4 0,1 2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12.63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 78 26110,'8'-15'1736,"-3"4"-1551,-5 11-50,0 0-130,-2 0 1,-1 0-6,-2 0-6,2 0 6,1 0 51,2 0-7,7-1-21,10-2-29,44-3-83,-2 0-23,29-2-28,-21 3-107,18-1 174,-29 2-772,17-3-1200,-51 5 1197,-3-1 0,-17 3 0,-2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0:48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 32 26558,'-3'-2'964,"0"0"-724,3 2-150,0 0-62,0-5 6,0 4 50,0-3 33,0 26-100,0-2-11,0 22-1,0-8 1,0 1-6,0-3 0,0 18 0,0-22-45,21 11 34,-4-35-712,55-48 567,-40 10 178,2-10 0,-5-2 202,-15 3 471,-1-38-695,-11 53 28,-2 24-17,8 66-11,0 4 0,7 4 0,-2-40-11,0-6-62,-1-7 73,22-8 0,-22-3 0,14-6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13.03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23 32 24273,'-12'7'2941,"2"-1"-2673,10-6-122,0 0-269,82-3 56,-44 0 41,13 1 1,3-1 3,13-6 44,-26 4-22,19-4 0,-43 5-84,-1 1-263,-12 2-2157,-2 0-7327,-1 1 9497,-1-1 0,0 1 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13.739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 5 28098,'0'-2'45,"0"0"-11,10 7-29,-2 1 1,10 6-6,-5 0 11,8 7-11,-4-3 0,6 3 11,-5-5-11,9 5-11,-5-4 6,20 8 21,-17-11-16,20 10 0,-30-15 6,7 6 0,-22-8 10,-26 20-16,8-9-3380,-48 35 3380,32-29-68,-9 5 1,1 0-308,10-7-192,-24 15 0,50-30 0,1-1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15.004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242 18 23103,'0'-4'3579,"0"2"-3215,0 2 151,0 0-336,0-2-45,0 1-61,0-2 28,-16 1-90,3 1 0,-12-1 1,-2 2-7,-20 26-5,13-11 0,-11 24-5,23-11-7,10-7 7,16 12 27,52-27-134,-6 1-567,17-22 1,-10-1 0,-44 15-1,21-10 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15.437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3 27886,'0'-2'39,"0"5"39,0 22-50,0 46-17,1-11-11,0-7 0,1 0 0,2-3-14,2 8 0,0-1-42,0-14-201,4 36-12,-6-67-579,-3 1 0,0-11 0,-1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16.02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264 22 26861,'4'-12'834,"-1"2"-727,-3 10 33,0 0-101,-45 0 34,2 15-62,-19-4-11,18 12 0,13 8-17,12-12-50,-3 15-12,17-22-94,39 2 27,-8-11-335,58-10 481,-47-2 509,24-22-374,-47 15 21,2-16-156,-14 23-44,-1 8-52,-1 13-279,8 24-34,1-17 409,36 5 0,-30-20 0,21-4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16.34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7 3 27102,'-6'-3'448,"6"48"0,7 19-2511,-1-17 2063,2 21 0,-1-1 0,-4-24 578,-2 0-858,-1 11 95,-2-15 48,-1 7 137,-5-16 0,4-15 0,-1-1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16.987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9 85 24889,'-5'-11'2151,"1"2"-1983,4 9-78,0 0 22,96-3-73,-47-2-31,15 1 1,1 0-9,-9-7-140,27-4 112,-40 6-4297,13-2 4258,-48 8 988,-12 3-786,-16 12-63,-14 6-38,-15 14-28,-12 14-40,11 7 3297,11-5-3263,22-12 11,15-21 163,7-11 5,17-2-162,1-4-3375,48-30 3369,-37 12-2235,28-33 2286,-47 29-1064,2-27 1002,-12 34-6,-1 12 6,5 48 0,1 0 1516,10 6-1516,35-24 0,-72-20 0,17 1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17.49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5 0 27684,'-1'82'97,"0"1"0,-1-23 0,2-5-97,0 31 0,1-46-554,5 41 111,-4-42-8098,4 30 8541,-6-59 0,0-2 0,0-7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18.187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10 87 26038,'-5'0'1237,"1"0"-895,4 0-51,0 0-213,58 8-66,-20-5 13,15 1 0,4-1-19,-3-8-6,16-1 0,-29-4-4263,5 0 4241,-18 2 853,8 1-837,-24 4 6,4 2 0,-9 0 12,3 1-2180,6 9 2179,-4 3 2274,9 47-2273,-16-7-12,4 5 0,-9-22 11,0-33 17,0 0 3381,0-8-3393,-1-30-16,1 9-50,18-64 5,15 47 12,1-15-57,6 41-296,-13 30 128,-6-3-252,6 12 510,-2-4 0,-12-8 0,3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18.722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325 28 25855,'-16'2'1058,"4"0"-462,12-2-523,0 0-4004,-61-2 3931,35 6 893,-49 0-893,28 24-5,18-8 94,-18 29-128,35-32 61,20 11-11,9-24 3398,17 0-3403,-8-4 16,18-14-5,-18 4 11,11-13-6,-23 4 74,5-26-74,-9 21 56,2-21-83,-11 37 5,-1 10 0,1 9-107,15 38-77,-5-25-664,34 24 0,-40-41 0,14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15.86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296 95 26206,'7'13'1086,"-1"-2"-582,-6-11-230,12-5-190,-7 1 45,8-12-112,-11 7-23,-12-20 18,0 17-7,-10-11 1,0 14-6,-5 3 5,-3 2-5,-1 2 0,-15 8-5,13 2 5,-7 8-3398,16 4 3387,-1 12 11,7-7-521,-2 17 515,12-17-38,12 21 10,6-31-778,59 0-498,-12-51-69,13 4 1379,-31-18 0,-32 35 0,-4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0:48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26 385 27331,'-13'4'717,"2"-2"-622,11-2 23,0 0-73,-1 4-17,1-3 0,-1 2-17,1-3 22,23-27-33,1 2 0,25-29-22,-3 8 0,2-1-18,-11 13 1,0 0-12,9-9 1,-2 4-129,2 4-106,-30 26-270,-7 4 152,-5 4 403,-18 7 0,11-4 0,-12 4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19.105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13 87 26435,'-4'-7'1400,"0"1"-1271,4 6 11,0 0-112,-4 47-22,12-23-6,-3 32 39,29-33-34,-15-14 23,23 0-22,-27-11 16,10-12 6,-15-2 0,10-23-28,-2-3-22,1 0-17,-2 3-28,-8 16-1591,0 6-4509,-4 9 6167,-2 10 0,-2 0 0,-1 4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19.520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24 109 26760,'6'-2'1030,"-1"1"-951,-5 1 50,0 0-118,51-43-6,-39 31-5,39-33 23,-52 42-6,-12 2-1,1 0 18,-21 1 0,-10 41-51,17-21-6,6 43 23,33-41-235,52 17-73,-22-28-1627,31 6 1935,-37-18 0,-18 1 0,-5-1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19.869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10 19 28283,'-4'-13'45,"1"7"-45,2 19 6,0 12-6,1 11 0,1 28 0,4-17-96,8 28-66,1-39-180,4 8-985,-7-20 1327,-1-4 0,-6-10 0,-1-4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20.652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40 12 26423,'-4'-6'627,"1"1"-140,3 5-431,0 0 138,-11 40-171,5 12-18,-7 20-642,10-4 637,3-23 211,0-3-211,4 4-22,-1-14-941,5 11-6313,-6-26 7276,2 3 0,-4-15 0,1-3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21.19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7 91 26525,'-4'0'1327,"1"0"-1232,3 0-56,54 0-39,-18 0 8,14-2 1,3 0-9,0-2-28,39-14 28,-53 6 6,13-7-1,-31 6 12,-11 5 0,1-1 5,-8 7 51,-2 1-34,1 1 51,-2 0-90,1 2 6,3 7-1,4 17 1,0 0-1,1 13-5,-2-11 0,-2 15 0,1-14 0,-2 7-134,0-11 28,-1-12-572,0 0-6049,-1-12 6727,0-1 0,0 0 0,-1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21.419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16 27516,'0'-9'342,"0"3"-331,0 6-823,0 0 812,6 30 0,-5-23 0,5 24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22.139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99 28182,'2'75'34,"1"-12"-34,1-47 6,1-2-6,-2-1 11,1 0 0,-2-7 34,0 1-23,-2-7-16,0-15-34,0 3-6,2-17 23,4 4-11,13-23 5,-3 10 0,22-35 17,-21 43-11,22-6 16,-26 41 29,16 45-34,-20-11 0,3 20 0,-10-31-95,-2-3 72,0-14 18,0 5-1,0-15-78,15-15 84,-4 0-17,40-47 17,-31 34-100,20-19 100,-35 49 22,7 52-22,-4-21 0,20 9 0,4-3 0,-13-23 0,32 9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22.625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11 203 26424,'-6'0'1103,"1"0"-968,5 0-57,0 0-72,47-1-6,-25-3 0,38-3 16,-30-11-4,-7-6-12,-1-1 123,-9-9-56,-10 13-28,-1-5-11,-9 5-17,-2 11 1,-9-1-7,-20 56-5,16-16 0,-12 55-11,27-43 5,4 7-10,3-24 60,54 1-122,-24-13 78,21-9 0,1-4 0,-26-2 0,20-7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23.622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241 15 26698,'14'-8'1232,"-2"3"-1103,-12 5-17,-1-1-101,-4 1 6,-5 5 0,-8 5-62,-50 32 34,35-23 0,-31 18 5,52-31 6,4-3-11,5-1-6,1-2 17,8 0 6,4 0-6,23 1 0,-3 1-56,26 8 50,-24 1-106,14 35 112,-31-24 34,-15 42 89,-29-41-67,-6 7-39,-6-20-6,15-9-5,-4-1-3398,2 0 3392,2-1-560,-2-10 560,15-3 0,-1 1 0,14 3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24.804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21 27292,'0'-11'426,"0"2"-342,0 9-23,0 0-50,10 69-5,-4-31-1,2 28 1,-1 2-34,-1-16-50,-2 26-45,-3-45-62,-1-7-202,0-3-397,0-5-64,0-3 0,0-14 0,0-2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0:49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14 139 24895,'-3'-6'739,"0"0"510,3 6-1199,0 0 382,-3-8-432,2 15 227,-3 1-227,4 41 0,0-7 0,0 18 714,0-21-720,0 5 0,0-10 6,0-8 12,0-13-1,0-12-17,0-14 6,0-4-73,6-63 29,0 24-1,1-21 0,1 0 67,0 22-94,5-9 72,-6 82-6,8 50 6,-2-20-95,29 34 140,-22-56 50,38-22-95,-32-46-28,8-17 11,-14 2 23,-1-6-6,-9 35 134,13 35-78,-13 30-31,11 32 0,4 5-69,-1-9 44,4 1 0,0-7 0,-14-37 0,5 7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25.254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80 13 26732,'4'-6'986,"-1"1"-863,-3 5-17,0 0-106,48-1-28,-20 1-56,39 2-61,-22 11-158,-14 16 326,-4-2-3259,-35 44 3332,-2-40 268,-34 37-303,24-50-5,-49 9-45,39-21-11,-27 0 6,35-6-28,-5 0 3369,9-3-3633,-3-7 34,14-1 252,7-25 0,2 24 0,4-12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25.723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0 110 19582,'83'-24'353,"-16"4"2228,-60 13-2541,-3 1 1380,-2 0-1375,-2-6 814,0 5-859,0-6 3386,-3 8-3442,-11-1 73,-11 4-11,0 1-1,-1 7 1,10 13-6,6 2 6,1 8-6,6-5 0,2-1 0,1-1-23,11 8 1,12-6 22,68-1 0,-52-12 0,36-7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26.21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269 12 26872,'3'0'829,"0"0"-667,-3 0 96,0 0-197,-8-5 18,-1 4-51,-6-4-17,-1 5 0,3 0 0,-15 0-5,7 5-6,-11 1 0,10 7 0,-10 7 0,10-1 0,-9 12-6,18-9 1,2 3-6,9-8-6,7-2 17,22 4-23,2-7-89,19 0-240,1-8-808,-3-2 1160,5-2 0,-25 0 0,-8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26.824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225 62 26449,'5'-13'1041,"-1"2"-647,-4 11-299,0 0 64,-13-10-137,3 5 30,-11-8-36,-10 8-3286,10 3 3270,-12 0-11,-13 43-28,24-6 22,-15 17 28,65-18-11,-12-27 12,34-2-7,-30-11 1,4-6-1,-10-2 46,7-20 3352,-7 12-3369,10-21-40,-18 31-11,4-4 17,-9 23-145,12 46-18,-3-21 163,27 47 0,-26-60 0,12 7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27.605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65 28210,'5'52'23,"2"-7"-3333,-1-24 3310,2-2 963,-2-2-963,-1-3 520,-2-4-537,1-2 6,-3-5 16,0-1 1,-1-2 5,0-26 1794,0 8-1816,7-34 11,-1 21 0,25-34 0,-16 39-17,31 0 28,-29 38-5,18 27-6,-21-9-28,10 27 16,-15-34-4,2 12 10,-11-31-5,0 0 11,0-2-28,0-5-11,0-5 78,16-29-22,-4 9 5,29-45-22,-21 41-50,25-5 72,-29 40 23,19 37-34,-23-12-11,12 21 0,-15-33-848,8 8 0,-15-19 0,5 2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28.062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1 145 27236,'0'-3'790,"0"1"-561,0 2-195,22-9-17,-7 4-6,17-7 6,-2-3-12,-14 7-10,8-16 5,-18 13 16,0-15-10,-5 15 16,-2-4-22,-5 11 12,-27 30-7,15-6-5,-18 27-3392,27-3 3392,5-12-17,4 11 17,11-23 6,9-3-6,10-11-101,30-5-246,-13-8 347,15-3 0,-38 2 0,-9 1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29.189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237 36 27275,'5'-2'790,"-1"0"-656,-4 2-72,0 0-1,-5-12-55,-1 8-6,-7-9 0,-13 12 0,1 0-11,-45 17-12,37-8-122,-24 22 106,47-20 55,17 7-10,8-13 0,65 6-6,-41-4-140,54 17 84,-68-9-28,7 21 95,-25-18 95,-27 20-50,5-26-11,-34 11-28,23-18 11,-43-1-23,39-2-341,-27-22-414,46 10 750,0-15 0,11 20 0,0 2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29.493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 5 27275,'0'-3'986,"0"1"-930,0 2-45,14 58-5,-6-31-6,11 46 0,-11-47 5,0 5-5,-1-4 0,-3-7 0,-2-9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29.681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1 27242,'13'9'-665,"-6"-5"0,-2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30.418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286 1 27174,'14'6'975,"-4"-2"-863,-10-4 5,0 0-94,-17-1-23,4-1 0,-16 0 0,-2 1 0,7 1-6,-16 8 1,19 1-79,-8 49 84,25-34 0,3 28 5,17-48-27,29-6 5,-21-6-22,36-29 39,-43 16 39,15-23 6,-25 30 22,1-4-78,-6 12 16,5 49 1,9 27-6,-3 13 0,4-2 0,-13-42-6,-8 17 6,-8-25 0,-12 10 0,-4-29 0,-5-3-11,-3-4-17,-32-2 0,24-2-50,-20-6-29,38-1-761,6-14-8963,11 2 9183,11-7 0,1 14 0,4 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0:50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 1 27001,'-3'1'1176,"0"0"-1126,3-1 85,0 0-130,0 3 1,5 2-1,3 6-5,12 4-5,7 4-12,28 16-157,28 15-397,-32-20 0,0-1-521,23 16 1092,-24-16 0,-45-25 0,-4-3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31.072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7 69 26474,'-4'-6'1053,"1"1"-532,3 5-459,0 14-18,0-6-21,1 13-6,2-8-12,3 2-5,5 12 0,-3-6-33,3 7-191,-3 4 224,-3-17 33,-1 5-33,-4-19 28,-2-30-45,1 13-5,7-48 39,3 36-12,19-28-5,-8 31 17,24-8 6,-14 22 21,4 1 12,-9 21-5,0 46-46,-10-23-206,4 41-85,-16-61 286,0 6 0,-2-19 0,0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31.339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0 0 28205,'3'84'39,"1"-13"-39,4-47-11,0-2-45,0-4 56,1 0 0,-4-9 0,1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31.534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 9 26822,'-1'-4'728,"0"0"-728,1 4-12,0 0-452,8 6-1228,1-3 1692,7 4 0,-7-6 0,-3-1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32.322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334 128 28384,'11'-30'50,"-2"5"-50,-14 16 0,-3 0 0,-8 0-11,-17-4 0,5 3-3403,-33-7 3397,25 11-2252,-15 16 2269,25 9-767,3 25 1,4 7 766,2 3-3,-1 18 0,6 3-31,14 2 20,4-22 0,3-2-2,9 6 1516,5-17-1758,-9-20 825,-8-15 0,0 1 0,-6-12 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32.756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9 65 27040,'-5'-3'935,"2"1"-873,3 2-17,0 0-12,67-5-33,-28 2-28,56-4 6,-48 0 16,6-2 12,-19 1 167,2-3-111,-25 7 16,-2 0-83,-7 3-18,-1 1 40,2 23-11,-2-5-1,1 21-5,-2-12 0,0-1 6,0-3-23,0 8-28,0-14-803,10 4 0,-11-16 0,7-2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32.988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14 7 27449,'-8'-3'291,"2"0"-274,6 3-23,0 0-1057,26 3 0,-38-5 0,14 3 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33.389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262 1 27141,'7'1'1025,"-1"0"-919,-6-1 51,0 0-152,-3 0-5,-2 0 0,-13 0 0,1 0 0,-19 0 0,12 3 0,-8 4-5,-8 23-3387,5 10 3386,-2 9-757,16 3 740,14-26 18,15-2-18,5-15-296,45-5-168,-13 0-2639,27-3 3883,-31-3 1,-20 1 0,-6-1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33.989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257 60 27337,'9'-8'885,"-3"3"-807,-6 5-16,0 0-51,-17-14-11,5 9-23,-62 1-5,33 24 6,-27 5-6,38 4-6,16-8-106,3 8 17,7-12-3297,13 5 3325,5-16-859,36-2 954,-20-3-1629,39-37 1691,-46 16-1,21-55-27,-38 50 1942,5-13-1976,-11 34 864,0 46-864,2-20 3325,8 37-3644,6-38 319,17 5 0,-17-17 0,4-1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34.468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3 44 28070,'-2'90'79,"1"-26"-96,7-34 17,-2-21 0,2-4 11,-4-2 6,1-2-11,-3-1-6,1-2 16,-1-14-32,7-22-52,7-10 68,3-2 17,22-5-6,-20 36 17,11 2 12,-16 44-35,-1 2-5,4 13 0,7-3 11,-5-12-11,8 5-50,-8-19-516,1-1-1086,-5-6 1652,-3-2 0,-7-3 0,-3-1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34.972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31 9 27141,'2'-5'733,"-1"1"-716,-1 4 78,0 0-39,-9 50-28,4-23-5,-7 42-1,8-18-11,2-11-11,1 13 12,1-1-12,0-13 0,2 9-6,1-19-11,8 3 17,-1-12 11,6 1-11,-2-14-33,0-3-46,1-3-117,0-1 196,12-11 0,-35 19 0,3-5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0:51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6 27326,'-3'-3'890,"0"0"-856,3 3-34,0 0 5,-2 5-5,1 7 6,-2 40-6,5-14-28,1 48-39,0-51-781,-4 31 0,3-55 0,-1 9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35.305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28 28 26178,'-15'0'1500,"2"0"-1371,13 0-56,50 0-4274,-16 0 4229,15-1 0,2-1 831,1-1-1183,28-7-244,-38-1 1,-23 10 0,-22 3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46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202 43 27421,'9'0'694,"-2"0"-610,-7 0 90,0 0-146,2 0-17,0-1 0,1 0-11,-2-3 0,-1 1 0,0-1 6,0-1-1,0-2-5,-31-11-5,-22 25 5,2-3-6,-11 51 6,45-15-45,6 53 17,24-59-140,45 21-39,0-50-472,20-15 1,-18 7 0,-58 11-1,20-7 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1:52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308 1 24223,'-4'0'2475,"1"0"-1847,3 0 408,0 0-1036,-4 0 0,-2 4 0,-5 2 0,-1 5 0,-14 12 0,-10 11 0,-29 32 0,7-4 0,8-8-3392,24-23 3392,22-26 0,1-2 0,3-2-6,0-1 12,3 1-1,4-1-5,26 9 0,-8-1 0,20 10 3387,5 14-3387,-19-12-23,16 16-33,-36-22 56,-1 6 0,-10-12 0,0 1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31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26866,'-5'-3'1042,"1"1"-896,3-1-62,1 3-28,-1-3-12,1 2 18,0 0-34,0 0-11,0 0 28,0 0-29,0 0 35,0 1-40,-1-1 0,1 1-11,-2 0 0,1 0 0,0 0-5,0 0 5,1 6 0,-1 7 0,6 63 0,1-17 0,-1-5 0,1 1 0,5 16-6,0 4-16,0-3 5,1-4-3409,2-9 3404,3-9-190,60 4 0,-51-29 0,41 3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08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 20 27236,'12'-8'885,"-2"1"-784,-10 7-40,1-2-27,-1 2-6,-5-2-28,-6 3 5,-39 15-5,19-5 0,-46 27-11,53-23-45,-13 13 45,31-21-17,24 8 34,-1-11-1,52 22-5,-38-11 0,29 22 11,-41-17-5,5 33 5,-17-32 6,-4 23-11,-12-35 5,-33 6-6,11-10 12,-61 0-22,62-9-124,-27-10-73,54 4 202,14-17 0,-7 19 0,11-7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09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 1 28406,'-2'14'0,"1"8"0,1 11 0,1 8 0,4 4-4246,7 36 4241,-3-32-1471,7 40 1431,-12-62-39,1 8-4156,-3-22 4240,-2-6 0,1-1 0,-1-6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09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 36 27113,'0'-17'1198,"0"3"-1928,35 12 730,-15 2 5,28-2-5,-23 2 224,-2 5-313,11 39 61,-18-17 5,5 30 143,-20-32-120,-40 16 0,2-16-218,-50 8-1,45-25-4054,0-12 4273,38-4 0,4-1 0,0 2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10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0 147 27768,'77'-27'11,"-15"3"-5,-50 15 16,-4 1 45,-3-1 6,-3 0 50,-1-10-117,-6 8 0,-3-7-6,-6 11 0,-12 2 16,7 5-10,-14 17 0,16-1-1,-7 49-5,16-35-17,11 33 17,11-47-644,48 3-229,-25-15 873,34-2 0,-52-2 0,2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10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70 132 26693,'-6'1'1277,"1"0"-1165,5-1-84,0 0-68,28 0 12,-10-2-5,23-2-12,-19-2 6,-2-3 61,4-9 45,-12-5-11,1-2-33,-16 4-1,-5 9-22,-4 6-3381,-3 1 3393,-4 3-1,-2 1-11,-1 1 5,-2 1 1,3 5-2274,-1 3 2273,4 6 2264,-7 26-2264,14-9-5,-4 19-11,17-27-163,36 7-33,-14-20-4189,56 5 4396,-40-15 0,3-1 0,-25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11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234 47 26452,'-3'-7'1417,"2"1"-1109,1 6-241,0 0-33,-33-15-29,19 12 6,-27-12-5,25 15-6,-1 0 6,-10 3-3398,7 3 3392,-5 5-12,-2 41-21,24-18 33,-3 19 22,58-33-50,-23-15-1114,51-31 1142,-46-3 0,-8 15 0,-29 20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0:51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19 27981,'-3'2'140,"0"0"-140,3-2-51,26 1-122,-2 0-135,26 1-73,-8-2-117,3 0-796,3-3 1294,9-7 0,-25 5 0,-1-4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11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 29 26866,'-10'-16'1199,"1"3"-1070,9 13-90,0 3-17,0 6-11,3 6 6,-1 8-6,8 19-5,-4-6-3398,4 16 3398,-1-13-6,4 18-40,-1 14-1556,-3 16 1596,-4-27 0,-5-16 0,0-38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11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36 27443,'4'-6'717,"-1"1"-711,-3 5-6,0 0 0,-10-11 11,-1 8 0,-9-7-5,0 10 5,-12 0-11,9 3-11,-17 12-12,26-3-3447,-5 14 3459,17-15-2230,26 16 2241,4-11-266,26 12 193,-15-10-139,12 30 234,-33-28 6,7 26-6,-25-36 2487,-22 11-2481,6-13 3170,-59 5-3489,41-11 374,-43-3 0,60 1 0,-6-2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15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291 15 27533,'4'-8'571,"-1"1"-521,-8 7-33,-1 1-11,-15 12-1,-48 59 1,25-23-3,-8 22 0,6 5-3,23-10 0,-8 26-12,40-56 46,53-19-34,-21-16-9,11-10 1,-1-6 8,-13-9 0,19-35 0,-44 33 34,-2-25-51,-17 36-73,-21-5 1,8 18-1653,-36 22-8089,33-10 7791,-15 17 0,30-21 0,2-1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16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 9 27079,'-1'-5'963,"0"1"-884,1 4-46,0 0 51,0 23-78,0-3-6,2 22 0,0-6 0,2 3 0,2 1-3386,-1 1 3386,2 0-107,2 30-408,-5-26-7186,1 13 7701,-8-41 0,2-11 0,-2-5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16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1 258 27303,'0'-2'644,"0"0"-487,0 2-157,54-16-22,-29 6-23,55-27 45,-60 18 5,5-11 51,-17-1 0,-5 8 0,-1-11 0,-2 11 62,0-7-107,0 32-11,0 0 0,1 51 0,4-15-79,4 15 1,3 0-190,1-9-580,11 39 0,-20-75 0,-1-1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17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54 26799,'3'-5'1406,"-1"1"-1339,-2 4-33,0 0-18,61-20-16,-34 15 0,49-14-5,-48 19-12,-11 3-5,-1 17 27,-12-4 1,-6 14 5,-6-10-5,-28 21-1,11-14 1,-17 15 5,13-11-5,14-9-6,-2 2 11,15-14 17,10-7-17,7-1 0,13-1-11,7-1-145,58-16-399,-46 7 544,36-14 0,-70 17 0,-6 1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03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262 39 27146,'11'-16'852,"-2"3"-740,-9 13-56,0 0 0,0-2-34,0 1 0,0-1-22,-16-1-11,-11 2-11,-7 0-1,-7 6 12,11 1 11,0 4-5,-15 4 5,21-6-34,-7 1-56,27-7-190,18 14 84,2-6-464,64 26 548,-40-20-395,8 9 0,-5 2-171,-20-5 454,6 27 700,-26-34 1417,-12 13-1473,-19-17-319,4 1-11,-13-7 38,-1-4-150,15-3-353,-17-2-264,22 1-209,-7-1 0,19 4 0,0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03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9 180 27404,'-2'-3'706,"0"2"-645,2 1-27,-1-3-17,1 2-1,-1-2 18,1 3-28,-1 0-1,0 5 1,0 5-6,1 25 0,0-10 0,0 13-6,1-20-16,2-4-1,0-2-5,1-3-72,5 0 60,-2-5 74,19-5-34,-12-8 11,15-16 0,-16-5-5,0 1-3387,-4 3 3392,-3 13-11,11 15 12,6 13-18,3 1 6,0 3 22,10-15-22,-12-2 6,16-7 0,-18-4 3386,6-10-3387,-10 3 51,2-10-11,-14 12 50,-11-37-95,-2 28 0,-9-24 0,5 31-633,-20-8-95,16 13 728,-16-1 0,26 13 0,0 2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04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27454,'6'76'168,"0"-3"-145,-2-54-23,0 6 11,-2-10-11,0-2 0,0-2 0,1-3 0,-2-3-106,1-2-208,-1-1 314,1-1 0,-1-1 0,0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04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 26900,'5'-5'-407,"-2"1"0,0 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0:51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30 28317,'17'-3'11,"6"1"-39,11 0-11,11-1-5767,36-3 5554,-16 2-241,20-3 972,-26 6-2523,-9-1 1691,-4 2 1,-37 0 0,-13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04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 0 23556,'-2'4'3064,"1"-1"-2722,1-3 223,0 0-475,0 50-29,1-23-5,1 42-16,0-37 21,1 13-50,1-12 1,3 22-68,1-24-17,-1 1-907,-1-14 132,-5-13 0,0-2 0,-1-3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05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71 28149,'32'-15'50,"3"1"-61,25 1-11,-8 4-46,21-3-66,-22 9-6,-4 1 11,-7 2 40,-7 0 44,-3 0 84,-14 0 364,-1 0-319,-13 0 6,0-1-90,-2 1 17,-8-1-17,1 1 33,-20 12-27,10-3 5,-21 39-11,23-22-6,-6 44 1,21-39-6,7 9 11,10-23-12,5-11-100,19-2-140,0-3 252,28-9 0,-37 6 0,4-6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06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27992,'2'69'78,"0"-1"1,1 28-79,4-2 5,-2-46-5,0-3 0,0-5-11,-1-7-22,3 1 44,-2-18 56,3-1-56,-4-21-44,15-44-29,-9 14-33,9-14 0,3 1 72,-5 19 23,21-11 0,-26 49 11,18 32-11,-19-19 0,11 41 0,-18-50 0,1 16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06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27342,'11'73'23,"-2"-12"-662,-1-43-531,-3-7-3765,-1 0 4935,-3-7 0,-1-2 0,0-1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06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14 27107,'-5'-7'230,"1"1"-230,4 6 0,0 0 0,0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07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25718,'0'5'1283,"0"-1"-1132,0-4-129,0 12-229,1 4 73,0 1 55,1-4 376,2-12 162,-3-1-263,1-4-33,-2-2-113,0-6 1,0-13-40,0-9 0,7-29-11,-2 28 34,21-6-29,-7 38-5,6 4-5,-7 4-23,10 28-34,-11-9-3047,32 53 3109,-32-50 0,10 19 0,-23-40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07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151 45 26698,'0'-11'1316,"0"2"-1204,0 9-50,0 0-62,-24-11 0,10 8 0,-27-7 0,22 16-174,-12 27 130,21-14-102,-2 25 146,19-34 151,29 0-61,-14-15 5,20-4-17,-25-2-16,-3 1-23,-2 1-11,-3 2-17,-4 3-11,0 2 0,0 17 17,5 58-17,-1-21 3,-1 16 0,1-2-3,-4-22 0,3 39 0,-8-63-163,-52 11-55,20-24-630,-48 3 0,67-10 0,1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21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493 18 26710,'0'-2'1114,"0"0"-890,0 2-62,1-3-106,0 1-22,1-2 22,-1 2-39,-1 0 28,0 2-51,-1 0 6,-6 0 0,-4 5 0,-10 5 0,-21 22-17,-33 30 6,14-10-1761,1-1 1,3-3 1536,11-10 235,4-6 0,4-3 0,20-17 0,0-1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22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22 26973,'-4'-11'1271,"0"2"-1237,4 9 5,-7-1-11,5 1 0,-5-1 11,6 1-22,1 0 0,-2 0-17,2 0 16,2 9-10,6 2 0,41 55-23,-17-27-34,4 6 1,1 1-168,-2-5 218,18 17 0,-32-36 0,2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26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27163,'0'-7'823,"0"0"-688,0 6-124,0 0-11,-2 0 11,-1 1 23,-13 7 39,-5 12-45,-5 5-12,-1 11 1,7-1-11,-1 9-1,-2 31-19,16-12 0,3 1-75,2 24-606,19-23 1,10-9-2151,7-31 2525,22 2 1,-38-23 0,-7-3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0:52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152 26 27606,'0'-5'778,"0"2"-733,0 3-23,-6-7-5,2 4-17,-2-4-6,-6 35 1,4-1-6,-9 32-17,4-6 0,1 0 5,-4 16-485,3-14 1,2-2 496,1-4-116,2-9 116,2-7-12,1-3-5,3-14-11,0-2 39,10-25 0,-14 21 0,4-7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27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26973,'0'-5'1002,"0"1"-901,0 4-6,0 0-84,7 43 1,0-10-7,2 22 1,-3-20-1,-5-20 7,0 2-7,-1-7-5,0-2 17,0-2 56,0-3-62,4-16-5,1-1-6,4-16 0,3-9-6,-2 8 6,4-8 0,-5 15-6,1 4 6,-2 4-5,1 4-1,-1 4-39,11 5 17,-5 9 28,8 7 0,1 32 0,-7-7 0,5 11-44,-11-19-80,-2-13-744,4 2-2867,-2-8 3735,5 2 0,-9-10 0,-1-1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28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 28266,'-17'0'34,"0"3"-34,-11 3 6,2 6-6,-1 1 5,-11 10-5,17-11-39,-4 5 39,31-11 6,5-3-6,13 2-68,25 5 40,-18-2 0,27 15 28,-39-10 12,2 25-12,-17-21 11,-22 26-11,5-29-6,-29 11 1,17-18-35,-15 1-44,11-3-1086,-16-4-8661,22 1 9674,-5-4 1,25 2-1,3-2 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28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5 27628,'-8'-3'532,"2"1"-487,6 2 22,0 0-45,49 55-16,-20-24-6,6 8 0,2 1 0,5 3 0,3 2 0,1 2-11,6 22-12,-22-14-707,-3 17 697,-27-21-113,-36 22-67,-1-19 213,-25 0 0,-3-5 0,19-15 0,3-7 0,0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34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 12 28345,'-3'-4'95,"0"0"-95,3 3 6,0-1 5,0 1-6,0 9-5,0 3 0,2 10 0,0 1 0,4 3-22,3 35 11,-3-28-12,1 24-27,-5-36 22,-2-5-11,1-3-437,-3-3-835,-3-6 1311,-3 2 0,2-4 0,1-1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35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19456,'0'0'0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35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 26351,'0'-8'1434,"0"1"-1266,0 7 22,0 0-173,0 2-11,0 4-1,6 25-5,-1-9 0,7 18 0,-6-18-22,3 5 11,-4-9-12,-1 7 18,-3-17 5,-1 2 5,0-8 1,0-1-6,0 0 45,0-7-40,0-3-5,8-20-17,1 3-5,8-12 11,0 10 11,9-10 0,-11 18-17,5-4 0,-14 21 17,0 2 0,0 3 17,6 19-11,-2 0-6,6 17 11,-4-9-11,7 11 0,-5-14-73,8 11-73,-14-24-702,2 0 0,-9-11 0,0-2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36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26693,'0'-9'1310,"0"2"-1192,0 7-6,0 0-56,0 45-51,0-16-5,0 39 0,0-28 6,2 0-6,2-2 0,6 11-11,-1-16-17,3 6-39,-5-18-353,0-1-129,-3-7 549,-1 3 0,-3-12 0,0 1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36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 27606,'91'-1'-4916,"-33"-3"1,-7-2 4621,-16 0 0,12-4 0,-36 7 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37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90 27387,'19'22'403,"-1"-5"-268,-6-16-46,1-1-44,2 0 0,4-6-34,-5 1 0,6-12 1,-9 2-12,-1-2 11,-6-1 112,-39-6-95,20 11-6,-34-1-16,37 21-6,-4 7 6,10 5-6,-2 26 0,6-16 0,-1 17-6,7-18-11,3-11-67,29 7-33,-10-18-107,19 2-224,-17-8-400,3-9 0,-31 16 0,-4-5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37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62 27460,'2'-4'734,"0"1"-650,-2 3-17,0 0-67,3 46 5,1-28-5,1 34 0,2-38 6,-3-5 0,0-1-1,-3-6 6,0-1 6,-1-4-22,0-22-1,0 5 0,14-46 6,-3 39 0,37-21 0,-24 40 0,18 0-16,-25 8-197,3 2-140,-2 0 353,8 1 0,-27-3 0,-3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0:52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30 27096,'1'7'1014,"0"-2"-942,-1-5-38,-17 26-28,8-12-1,-18 34-5,18-24 6,-5 52-6,14-46-11,5 27 11,8-51-45,19-2-297,20-29 258,-8 8 84,6-24 6,-28 12 319,-1-35-241,-11 25-34,0-22-11,-14 38-28,-6 6-5,-9 7-163,-52 13-974,22 6 1131,-38 10 0,59-8 0,6-2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38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387 84 28401,'0'-8'56,"-2"2"-56,-5-1 0,-4 1 0,-3-2 0,-6-1 0,-26-6 0,15 7 0,-18-3 0,24 8-6,-5 1 6,7 1-5,-19 15 5,21-1-17,-19 45 11,26-20 6,6 23 0,5 2 0,9-8 0,7 12 0,5-2 0,4-21-3,2 2 1,-1-3 2,-7-15-12,4 18 7,-18-34-46,-12 8 35,2-13-1435,-36-10-8380,24-8 8676,-19-12 0,31 12 0,3 2 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38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 64 27096,'-1'-6'890,"0"1"-794,1 5-29,0 0-4224,89-10 4186,-45 5 312,29-4 0,1 0-660,-26 3-245,40-6 0,-86 12 0,7-1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39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350 1 26816,'4'0'1378,"-1"0"-1222,-3 0-122,0 0-34,-3 0 11,-15 0-11,-1 0 0,-16 1 0,7 3 0,-4 3 0,0 3 6,-1 2-6,-11 9 0,12-5-6,-14 20-11,28-14 1,1 6-57,97-20 67,-46-7 6,59-11 6,-67-6 39,-8-1-6,0-3-34,-11 5 7,-3 4-18,-4 7-33,4 23 0,2-6-3656,13 25 2542,16-20 1153,-3 0 0,-2-11 0,-20-6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39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211 13 28395,'-18'-7'34,"0"1"-34,3 6 0,-32 9 0,22 0 0,-23 8-6,28 13 1,10-14-7,0 11 12,10-16-16,3-1-29,7-1 17,6-3-426,27 1-1142,-7-5 1596,15 1 0,-31-3 0,-5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40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32 176 26872,'0'-11'1070,"0"3"-970,0 8-49,0 0-46,32-14-5,-11 4 6,20-9 5,-18 6 0,-3-4 1,-1-1 60,-3-6-38,-8 10 28,-5-1-57,-11 10 1,-9-2-1,-3 6 23,-23 9-11,-6 19-17,10-7-5,2 34-7,36-34 1,16 15 0,15-24-17,6-4-17,0-4-330,-1-3-230,-12 0 605,10-5 0,-23 4 0,1-4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41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210 7 25797,'4'-1'1685,"-2"0"-1494,-2 1 106,0 0-51,4-2-207,-3 1 0,3 0 12,-16 1-46,-5 1 1,-6 3 0,-2 0-6,7 3 0,-1-1 11,-7 7-11,8 0 0,-15 26 0,20-14 0,-5 16-17,16-3 0,11-16 17,7 7-78,28-23-85,-6-3-528,20-2-653,-16-1 1344,0-3 0,-20 3 0,-7-3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42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48 26995,'4'-6'1098,"-1"1"-953,-3 5-44,0 0-84,-4-4 22,-13 2-28,1-2 1,-13 3-1,6 2 11,-40 29-22,33-15-11,-25 29 0,48-24 0,2 0-17,8-3-3432,51-11 3404,-21-6 3,26-17 0,-1-7 115,-20 0 55,30-39-100,-60 44-6,1-7-16,-8 21-7,2 8-21,1 5 33,36 30 0,-60-47 0,16 10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42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 27807,'-9'-2'499,"3"0"-477,6 2-11,0 0-11,0 10 6,0 4 5,3 26-5,0-8-1,7 28-5,1-10-50,15 25-12,-10-32-699,6 7 173,-19-41-527,-1 1-2520,-2-10 3635,-1 0 0,0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42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117 22 27566,'-2'-7'639,"0"1"-572,2 6-28,0 0-33,3-4 5,16 3-11,1-3 6,58 5-6,-42 2 0,38 19 0,-60-6 5,1 15 1,-21-6 5,-16 1 0,-19 4-11,-3-8-129,-7-13 1,-2-5 128,-4-4 0,-19 1 0,55-6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45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271 12 26564,'11'-6'1310,"-3"1"-1153,-8 5-45,0 0-95,-9 0-6,-2 0 6,-40 8-11,23-3-6,-23 6 0,30-7 0,4 0-12,2 1 1,9-2-3431,6 8 3442,9-4 17,20 7-23,-4-8-5,10 3-79,-5 2 40,-4 12 50,-7-6 3392,-8 5-3387,-10-11-5,-1-4 12,0 0 21,-11 2-16,0-3-11,-14 2 5,1-4-11,-20 0 5,10 0-49,-26-1-152,35-2-163,-3-1-1248,24 0 1607,4-4 0,0 7 0,0-2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01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3302 0 26245,'-14'4'739,"2"-2"-633,12-2 981,0 0-1082,0 2-5,0-1 0,0 0 0,0 1 0,0 1 0,4 2 6,16 4-6,-1-2 0,14 4 0,-7-2 0,13 6 0,-10-3 0,6 5 0,-15-6 0,-5 1 0,-1 2 0,19 28 0,-12-15 0,19 21 6,-2-9-541,-6-10 535,11 14 6,0 0-6,9 13 0,-2 0 6,-1 6-3214,-22-24 3214,4 13-1908,-7-3 1902,0-1-759,-4 0 1,-1-2 763,-2-4-5,2 4 0,2 4 6,8 14-6,-4-8 5,-4 6 1,-4-1-6,-7-14 758,2 15 1,-1 1-753,-5-20-6,11 53 0,-8-54 0,2 23 0,1 2 0,-3-14 1134,-2 0 0,-1-2-1134,-3-12 0,2 13 0,0 2 0,-1 2 1696,2 16 0,0 1-1696,-3-20 3,-2 11 0,1 2-3,-1-3 0,-1 22 0,0 2 0,0-13 0,0 2 0,0-2 0,0-14-6,1 17 1,0 2 5,0-13 0,0 18 0,1-3 0,-2-34 0,-2 51 0,0-53 0,-1 21 0,-2 3 0,0 0 2,-3 23 1,0 1-3,0-26 8,-2 11 1,1-2 2,-1-17-11,0 25 0,-1 4-11,-1-6-37,-1 14 1,0 0 30,-4-5 59,-3 3 0,-1-1-25,2-16-1699,-2 9 0,0-5 1687,10-35 1,-2 13 0,1-1-6,4-11 2,-5 18 1,-1 2 3,0-11 5,-8 21 0,-2 1-5,4-24-6,0 3 0,2 0 5,4-13-5,2 21 0,2 3 0,1-8 0,0 9 0,-1-2 0,1-22 0,-4 13 3398,-1-8-3392,-1 14 16,0 18-22,3 4 0,5-14 3,1-17 0,1 0-3,-4 28 5,2-16 1,0 1-1,2-14 1,-1-4 5,-4 44-11,3-29 6,1-7-6,4 12 0,0 6 0,2-1 0,0-18 0,2-4 5,-1-11-5,3 12 0,2 7 0,1-2 0,0 0 0,-1-2 0,1 3 0,4 16 0,0-7 0,-3-14 0,0-4 0,0 6 0,-2 5 0,0-2 0,3 22 0,-4-24 0,-1-4 0,-1-15 0,0 16 3,-1 10 0,-2 2-3,2 8 0,-3-10 0,-1-7 0,-4-28 0,-20 18 0,12-22 0,-38 48 6,14-19-761,-6 9 755,9-11-105,-8-3 105,20-25 6,-26 15-6,30-32 11,-30 10-11,25-8 740,-35 22-740,39-19 0,-13 10 114,21-16-120,-26 9 1,17-7 5,-57 20 0,42-18 0,-17 7 0,30-10-3398,11-3 3370,-13 3 11,-39 3 17,16-4-11,-26 2 5,0-8 12,24 0-3,-23-1 0,-3 1-3,8-1 0,6 1 0,2-1 0,3 1-3,-18 1 0,-3-2 3,-2 0 1130,4-2 1,-15-1 0,12-1-1125,-17-3-6,20 2 0,4-1-597,7 1 597,25 2-3200,-15 1 3200,16 0 0,-61 2-6,48 1 1,-1-1 2,3 1 0,-3-1 6,-33 1 0,7-1 2,25 0-5,-46 0 0,74 2 0,-29 16-5,25-7 387,-41 21-388,52-22 3398,-12 7-3397,26-13-12,-18 32 23,10-16-18,-37 55 12,15-32 0,-5 9 12,10-20-12,-5-3 0,16-10-6,-19 17 6,25-19 6,-19 28 5,17-22 0,-21 37-5,24-39-6,-8 15 0,12-22 5,-13 23-5,10-17 6,-18 32-6,20-34 0,-3 5 0,9-16 0,3 2 0,0-2 5,-1 7-5,1-2 0,-2 7 0,1-6 0,0 3 6,-2-4-6,3-3 0,-4 11-6,4-9 6,-2 10 0,2-9 0,5 13 0,-4-15 6,4 11-6,-4-14-11,1 6 11,-1-5 0,1 2 0,-2-7 5,1 1-5,-1-2-5,1 6 5,0-2 5,1 9 1,-1-9-6,0 3-6,-1-6-66,0-1 16,0 0 56,-8-7 0,-2-2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45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 16 27824,'-3'-8'582,"1"3"-570,2 5-7,-1-2 6,1 8 1,1 4-1,4 15-11,6 21 0,-1-6 0,4 14 5,-6-17-5,-1 3-11,2 12-6,-4-13-16,2 8-18,-4-19-811,5 11 862,-1-19 0,-5 1 0,-3-22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46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79 139 27757,'-6'0'549,"1"0"-538,5 0-6,0 0-5,-13 18 6,4 7-6,-7 7-50,12 22 16,9-33 0,26 13 23,-10-29-78,24-31 66,-35 10-50,6-23-95,-27 10 129,-1 7-3381,-25-11 3420,11 18 219,-23-4-219,33 12 44,14-2-44,25 6 0,31-4 0,6-1 51,-1 2 38,9-1 1,-6 2-73,-32 2-23,10 2 6,-37 1 0,3 43-22,-3-22 3347,6 41-3348,-6-44 102,9 3-63,-6-16 12,31-40-28,-21 18-28,25-32 6,-29 39-28,14 13 50,-13 7 28,26 26 33,-16-17-33,9 7-11,-13-21 50,10-7-50,-14-4 28,15-16-28,-23-2-29,1-45 1,-7 35-11,-1-19-6,0 43-3420,0 4 3364,0 3-1103,0 2-1341,0 1 0,0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2:47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286 20 27874,'12'-1'493,"-2"0"-482,-10 1-11,0 0 0,-43-8 0,21 6 0,-35-6 0,34 10 0,2 2-5,4 1-46,-2 7 40,10-5-50,-1 4 61,12-7 11,16 3-17,1-3 1,29 8 5,-4 4-6,17 27 12,-26-14 5,-7 10-6,-25-26 57,-15 1-51,-2-6 0,-15 4 12,-18-5-12,10-2-5,-28-2-34,32-2-68,-11-1-749,20 0 845,3-3 0,9 2 0,5-2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05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27807,'-8'-13'459,"1"2"-397,7 11-23,-1-1-39,1 1 0,-1-1 6,3 6 5,20 50-11,-11-22-11,3 16 0,-1 0 11,-9-19 0,2 18 0,-6-42-17,0 0 11,0-6-16,0 0 5,0-9-5,0-4-29,3-44 1,2-8 39,1 21 5,-2-18 0,5 11 18,1 47-12,2 6-12,32 54 12,-21-26-22,4 18 0,-3 0 22,-14-24 5,2 16 6,-12-38-89,9-15 39,-1-6-124,16-24 1,2-5 162,-1 2-6,2 1 1,0 6 5,-11 24 157,10 59-79,-16-11-56,3 17 1,0 1-107,-5-10-764,8 16 0,-13-45 0,1-1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06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 62 26222,'3'6'1260,"-1"-1"-1058,-2-5 156,0 0-234,39 11-96,-20-8-12,32 7 1,-19-23-11,-15 4-6,6-10 0,-18 10-6,-3 1 6,-1 0 6,-1 2 5,-11-3-11,1 3 22,-43-1-16,25 4 33,-39 19-33,46 1-6,-10 45-6,25-27 1,2 18 5,11-31-6,18-2-5,1-8-633,52-5-1227,-35-11 1871,28-5 0,-51 2 0,-6 1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06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27 26620,'-13'-4'1249,"2"1"-1059,11 3 68,0 0-253,-1-1-10,1 1 5,3-2 5,8 2-5,8-2 17,27 0-17,-9-2-5,17 1 5,-21 0-17,1 1 11,-14 1-5,-3 1-6,-14 0 17,-2 3 11,-1 3 29,-47 60-40,29-35 0,-37 43-12,43-42-10,9-12 0,10 1-12,11-16-112,9-5 146,41-8 0,-41 6 0,25-6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07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28093,'11'0'50,"3"0"-117,17 0 39,1 0-6,33 0 34,-33 0-5,20 0-18,-44 7 107,-4 5-56,-6 7 6,-6 4 0,-5 0 27,-15 12-27,6-9-12,-17 22-50,26-29 23,-5 8 5,32-21-17,2-3-56,16 0-50,1-3-1944,48-3-7764,-31-2 8412,29-2 1,-57 3 0,-8 1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08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289 60 27314,'1'-2'857,"0"2"-706,-1 0-139,-17-4-1,-10 3-11,-16-1 0,2 7 0,5 5 0,10 3 0,-1 4-6,-3 8 1,11-5-40,0 17 45,13-20-3392,19 6 3403,16-18-503,48-21 492,-26 3-194,28-37 211,-58 24 73,13-38-79,-27 44 3061,7-14-3072,-13 36 619,7 19-625,0-2-758,40 43 0,-33-41 0,25 19 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08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0 27488,'-3'2'493,"0"-1"-392,3-1-1,0 0-100,-1 51 12,2-33-12,0 40-96,4-39 68,-2-9 23,0 4 5,-1-11 11,-2-2 73,6-8-84,-2-2-28,13-26 28,-8 13-17,13-21 12,-10 24 133,27-9-111,-19 20 17,35 11-34,-35 5-39,23 21-29,-28-15-780,9 21 0,-22-33 0,1 7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09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 27634,'3'-5'498,"0"1"-408,-3 4-40,0 0-44,14 24-6,-6-7-12,12 21-77,-3-3-18,-5-10-10,4 6-68,-7-16-997,-1-3-5444,-5-6 6626,1-2 0,-3-4 0,0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23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1 257 26642,'0'-3'1199,"0"0"-1042,0 3-68,3-3 23,-2 2-89,3-2-12,-3 2 17,0 1-23,-1 14-5,1 0 0,0 12 0,0-4 0,1-2 0,-1-3 6,1-3-12,1-3 6,0-6 6,22-14-101,25-39 95,17-20 0,2-3 0,-34 33 0,-1 2 0,17-22 0,1 1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09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19 27858,'-6'-10'481,"1"2"-442,5 8-369,0 0-919,8-1 1249,-2 6 0,3-5 0,-5 5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09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 84 27141,'-1'6'644,"0"-1"-515,1-5-12,0 0-111,0 42-1,1-12-5,-1 21 6,2-26 11,-2-20 134,2-1-140,-1-9 0,14-33-11,-3 12-72,30-54 72,-19 48 16,15-17 7,-19 36-3404,-1 7 3398,-3 4 22,13 56-33,-15-30-1,8 48-16,-19-51-359,-1 10-61,-1-19-1703,0 2 2134,3-12 0,-3-1 0,3-1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10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7 139 23552,'-3'6'627,"0"-1"1040,3-5-1673,0 0 663,60-12-612,-21-2-11,36-7 476,-31-4-471,-28 13 56,4-15-89,-17 16 1152,-21-8-1152,-4 13-6,-12 3 0,5 11 0,7 5 0,0 3 0,-8 10 0,9-5-12,-8 23 1,20-22 6,-1 10 5,20-10 0,4-8-6,13 3-11,6-8 17,6-3-5,4-3-63,53-10-122,-47-1-684,31-7 874,-64 3 0,-13 9 0,-4 5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22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240 79 27202,'4'-5'712,"-1"1"-595,-3 4-44,0 0-17,2-4-22,-2 1 5,2-3 62,-2-5-79,-4 3 6,-36-14-28,12 15 11,-62-2-11,60 17-5,-23 21 5,48-1-28,9 46 0,6-38-651,34 6 1,7-5-1,-23-19 1,56 11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23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20 27471,'-11'-10'745,"2"2"-667,9 8-16,0 0-62,-5-2 6,4 27-6,-3-5 0,13 42 0,0-24-73,23 50 6,-17-51 67,11 49 0,-22-68 0,-1 13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23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 28 26715,'-2'-12'1204,"2"2"-1086,0 10-79,0 0-17,17-6-10,2 8-12,20-2-51,27 23 18,-26-6-46,18 11-10,-40-3 111,-9-9 12,-3 8 22,-14-13-17,-2 2-17,-11-2-11,-2 2 1,-25 6-1,19-8-11,-18 3-6,32-12-823,0-7-1932,11-5 2761,0-6 0,4 6 0,0 2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24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18 23397,'-7'-10'403,"1"2"1533,6 8-1930,0 0-6,2 31 5,2-7 771,4 26-787,3-17-2699,21 21 2699,-13-27 921,28 11-994,-23-42 61,9-14 23,-15-4-2139,-1-46 2195,-12 34 67,1-33-123,-6 53 17,5 42-17,-1 3 0,6 35-28,7 4-90,-5-29-2272,13 25 2390,-7-44 0,-4-3 0,-2-11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24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 27432,'0'2'566,"0"0"-6143,0-2 5577,64 2 830,-28-1-1015,52-1-179,-43-5 66,6-3 1,-51 8 0,-7 1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25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287 20 27544,'0'-5'795,"0"1"-767,0 4-17,0 0-5,-31-5 11,9 4-12,-21-4 1,-4 20-6,11 6-6,-19 25 6,28-13-22,5 11-28,18-22 44,8 0-39,46-5-39,-16-11-134,35-1-1889,-8-9 2107,-20-1 0,3 0 0,-30 1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25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194 63 26255,'0'-14'1036,"0"4"-483,0 10-480,0 0-67,-6-17 5,-6 12 156,-3-12-167,-29 23-5,11 22 5,-9-5 85,20 16-119,11-8 282,7-11-298,-1 6 27,5-18 23,1-3 0,5-3 12,13-2-7,2-5-5,9-3 6,-6-6 11,0-5-6,0 0 11,3-9-3403,-9 9 3393,-1-2-35,-10 14 1,1 30-6,-3-9-23,4 20-94,-2-19 145,29 6 0,-25-12 0,21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7:16.39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104 83 22470,'11'-12'4402,"-2"2"-4066,-9 10-78,0 0 218,1-19-381,-1 11-22,1-14-12,-1 17-27,0 3-17,0-1-6,0 3-11,0-1-11,-1 1-12,-2 2 23,-2 9 6,-5 30-45,-3 26 22,-1 7-950,3 5 916,4-24 7,0-3 16,1-5 16,-2-5 12,-8 16-1528,5-25-8303,-2 5 9263,13-34 1,1-5 0,2-2-1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24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 1 25808,'-2'5'1613,"0"0"-1311,2-5-78,0 0-162,1 18-45,0-6-12,1 18-5,-1-9 6,1 3-1,-2 2-5,1 9-22,-1-10 0,0 4-600,1-5-16,1-13 638,4 5 0,-3-14 0,1-1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25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17 28345,'-36'-9'17,"3"2"-12,21 13-5,-1 4 0,0 6 0,-4 9 0,5-5-61,-2 18-12,10-22-666,32 9-1283,-4-21 2022,27 0 0,-32-4 0,-4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26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28311,'-8'86'17,"1"-9"-11,15-25-6,-2-14-6,8 10-11,-4-18-5,0-2-6,-3-4-11,-1-3-1302,-1-5 1274,-3-2 11,1-4 117,-3-5-10,1-12-40,3-26-11,5-10-11,13-24 1323,1 28-1267,13 14-39,-14 30-1,10 31-3397,-19-13 3370,4 14-3013,-6 2 3035,-5-20 0,1 12 0,-6-27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26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37 211 27163,'10'-9'868,"-2"2"-868,-8 7 0,34-15-5,-15 6-18,41-26 34,-39 19 113,6-16-68,-21 18 39,-2-11-56,-15 6-33,1 3 5,-13 5-11,2 9 5,-14 3-5,9 7 0,-14 18 6,19 0-17,-6 56 5,18-48 6,7 38-11,13-55-123,61 12 66,-27-20-611,26-3 1,-9-1 0,-50-3 0,22-2-1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29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304 34 27270,'6'0'963,"-1"0"-885,-5 0-39,0 0-16,0-2-6,0-1-17,0-2 0,-12-4 0,0 3 0,-44 0 0,22 4 0,-58 25-6,58-6 3,0 20 0,5 6 3,18-5-28,11 13 0,8-2 0,13-19-342,21-2 1,6-6-1417,5-15 1786,35-2 0,-62-5 0,-9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29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 1 28367,'-15'73'11,"2"-7"-11,18-34 0,1-1-16,6 0-427,8 14 90,-10-23-358,4 9 711,-13-29 0,-1-1 0,0-1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29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 28210,'58'-7'22,"-1"0"1,43-1-17,-63 14-6,12 14-6,-24-7-11,4 16 17,-25-12 12,-53 25-12,21-22-126,-22 0 0,-2-2-149,19-10-573,-19 2 0,46-9 0,5-1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30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0 117 27242,'0'-4'778,"0"1"-677,0 3-17,0 0-56,18 58-28,-4-34-6,17 44 1,-6-49-12,1-6 0,2-3 0,8-6 40,6-29-18,-11 6 17,-12-27 1,-7-5-6,-6 11 78,-6-49-89,-3 73-6,-3-4 33,5 58-22,0 4-11,5 18 0,2-12 0,3-21-173,13 9-438,-7-15 611,10 4 0,-16-19 0,-2-3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30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 27247,'3'-9'986,"0"2"-936,-3 7-22,60 0-17,-27 0-8,18-1 0,2-2-31,-7-1-140,12-3 168,-18-3 0,-40 12 0,-4-1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31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28429,'0'-10'-17,"0"2"-11,18 63-39,-4-7 33,8 22-11,-11-29-27,-6-29 83,-4-6 11,1-3 12,-2-3-23,0-10-11,0-3-56,10-44 22,-1 19-42,10-15 1,2 2 109,0 14 5,15-21 0,-21 53 84,22 57-111,-19-27 4,21 60-21,-33-63-1,3 10 6,-9-29 23,10-15-23,-1-4-17,30-46 0,-18 27 11,25-24 18,-28 45 55,23 78-62,-25-31-125,5 23 0,3-1 120,-1-29 0,-11 3 0,-15-30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31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20 207 27690,'3'-12'554,"-1"2"-520,-2 10-23,0 0-22,35-10-6,-18 2-11,28-8-11,-21 1 27,-8 4 1,2-25 22,-12 18 1,-5-16 10,-25 16 12,5 9 5,-16 0 6,2 23-34,11 3 11,-6 15-16,15-1 5,4 1-5,6 0-1,2-4-5,7-2-45,33 2-44,-7-14-286,30 1-2588,-22-14 2963,1-2 0,-20 1 0,-7-1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24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 35 24715,'-3'3'2795,"0"0"-2475,3-3-141,0 0-162,14 1-6,-1 2-11,14 0 5,25-1-38,-15-1-6,23-3-12,-25-1-10,-2-3-29,-1-2-151,2 0 51,-13 1-658,0-3 0,-16 7 0,-2-1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32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 53 28070,'-1'62'23,"0"-9"-18,1-33-5,0-3 0,0-3 0,0-4 12,0-4 122,0-3-117,0-2-6,0-17-22,0 3-56,15-53 44,-6 34 23,22-39 28,-19 52 11,6-2-11,-8 21 0,5 20-11,-3-1-3398,15 54 3381,-16-40-16,7 27-1,-16-47-39,0-1 33,-2-9-27,0-23 39,0 1 3296,20-58-3285,-11 45 174,29-16-129,-24 55 16,14 25-44,-14-3-62,29 21-257,-15-32 302,28 7 0,-37-24 0,2-1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32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65 27667,'-11'2'420,"2"-1"-336,9-1-11,0 0-73,9 29 6,1-19-6,19 24-17,4-30 17,-1 0 5,1-10 40,-15-7-3370,-4-20 3342,-8 6-2280,-41-25 2263,13 35-5,-66 19-62,51 31 5,-16 8-72,40-7-246,24-26 1,-20-3 0,5-4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33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0 106 27863,'0'7'219,"0"-1"-175,0-6-27,0 0-50,29 33 16,-20-18 6,22 25-1,-29-27 1,0-1 34,-2-5 55,0-1-11,-6-8-28,3-4 29,-7-14-46,8 3-22,11-57-11,35 30 5,-10-17 1,15 40-1,-31 24-11,-9 3-28,-1 2-509,-1 8 554,-1-6 0,-2 1 0,-2-8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33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27947,'11'0'331,"-2"0"-287,-9 0-16,0 0-22,33 33-6,-16-19 6,29 27-6,-27-29 0,0-1 0,-3-2-34,5-1-16,-10-4-186,2 0-1528,-10-4 1764,-1-3 0,-2 5 0,0-1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34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271 71 27090,'0'-15'885,"0"3"-767,0 12-45,0 0 100,4-19-150,-3 14 16,2-15-11,-3 20 28,0 0-45,-1 1 17,-16 21-28,3-5 0,-20 35 0,15-18-293,-6 17 288,9-9-1,-1 4 0,-5 24-16,-6 18 11,8-17-12,-1-1-257,7-37-1136,4-14 1416,-3 0 0,8-15 0,2-3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42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250 48 26900,'16'-13'1086,"-4"2"-934,-12 10-18,0-1-89,0 1 16,0-6-61,-3 4 0,-2-4 0,-14 4-5,-42 4-1,23 3 1,-49 34-1,65-15 6,-13 24-11,28-22-45,11 26 56,5-29 28,25 16-62,30-48-27,11-18 61,-9 2 56,-21-22-45,-38 30 39,-1-11-39,-6 22-33,-4 11-6,3 7-750,8 38-219,7-23 997,17 23 0,-16-39 0,3 2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42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27 27634,'0'-8'621,"0"3"-565,0 5-22,0 0-4275,-21-6 4253,5 4 853,-18-4-843,-24 11-22,25 1-5,-46 22-1,58-12-67,-10 20 23,39-20-79,42 10 6,2-16 3481,27-1-3123,-28-21-173,-23 3 56,-13-18-102,-14 16 18,-1-8-34,0 15 0,4 19 0,3 6 3,10 27 0,3 4-3,0 2-6,1 2 0,-2-2 1,-10-18-6,-10 26 5,-8-37-156,-35 17 66,20-34-816,-30-2-2959,39-12 3871,-3-6 0,16 4 0,2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43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35 27477,'6'-8'873,"-1"1"-833,-5 7-18,0 0 6,-9-9-28,0 7 0,-19-7 0,6 9 0,-9 0-6,-11 14 1,18-5-1,-11 14 1,24-7-12,1 9 6,5-7-17,2 10 22,7-17-39,42 4 17,-17-12-39,50-16 67,-52 4 140,8-29-118,-28 23 40,-3-15-62,-4 24-17,0-3 23,3 27-6,4 2 0,20 56 0,-8-32 0,13 28-17,-18-39-28,-3 1 6,-6-3 28,-6-3-12,-9-7-441,-44 12 352,23-18 112,-39 5 0,54-18 0,-3-7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44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 28334,'12'35'5,"0"0"-5,1-10-5,1 0-12,4 7 6,-9-14 11,2 3 5,-10-16 18,-1-4 21,0 0-32,0-8-7,-2-1-5,2-9 0,-2-27-5,2 16-1,0-19-3397,4 26 3392,0 3 5,5 7-324,11 4 330,10 15 0,-9-5 0,1 7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44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1 149 28054,'7'0'268,"4"0"-268,12-7-11,-2 1-17,8-6-45,3-7 68,-16 6 5,6-12 45,-19 9-34,-3 0 17,-12-1-17,1 10 11,-17-1-10,10 5-3399,-6 6 3387,9 6 6,-4 33-6,9-3-140,37 37 140,39-45 0,-14 4 0,5-35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25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23 24536,'0'-2'2616,"0"0"-2123,0 2-415,2-3-44,5 3-1,6-3-10,64 0-46,-36 2-27,45-3-45,-56 3-23,-4 0 12,-6 1-73,-1 0 106,-8 0-1596,5-1 1669,-9 1 0,-1-1 0,-7 1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45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280 35 23509,'0'-7'565,"0"1"1308,0 6-1839,0 0 700,-58-13-734,34 11-6,-46-4 6,50 16 376,-2 14-416,7 5 1250,4 3-1232,16-3-3359,4-15 3392,8-5 12,24-20 27,-18-6-33,14-1 0,-26-2-17,-8 14 5,0 7 3393,0 13-3387,1 9-11,3 7 6,11 37-6,-4-24-6,7 24 0,-11-35-10,-5 7 16,-2-12 0,-7 6 5,-30 0-5,-20-10 0,-1 1-11,-1-14-11,30-9-3538,-5-2 3252,16-6-260,-2-9 1,16 19 0,1 1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45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227 61 27830,'0'-13'492,"0"2"-447,0 11 45,0 0-90,-24-16 5,1 12-5,-16-13 0,8 18 0,-4 9-5,3 6-62,0 37 50,22-24 0,27 18 17,8-40 0,13-1 0,-10-6 0,-2 0 0,-2-5 0,-5-1 28,3-14-17,-11 6 17,3-14-28,-11 20-5,0-4-7,-3 11 7,0 5 5,1 3-11,2 6-23,6 6-11,-1-5-2520,22 1 2565,-12-10 0,6-1 0,-16-4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45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 28451,'-5'51'6,"3"0"-17,15 24-1,-4-29-32,9 33 4,-11-51-38,3 6-152,-7-17 230,2 4 0,-4-12 0,0 2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46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45 27454,'-4'-12'762,"0"2"-723,4 10 28,0 0-61,36-9-6,-13 7-11,30-7-40,-22 9-128,-3 0-330,1 0 509,0-3 0,-28 6 0,-5-3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46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96 26934,'-6'5'957,"1"-1"-834,5-4-44,0 0-62,48-19 5,-22 5-5,29-11 156,-37 5-150,-16 13 5,-12-7-17,-4 12 0,-10-1 17,-17 5-28,16 6 0,-12 8 0,23 5-5,3 18 5,5-9-40,7 26 29,9-34-224,60 6-885,-26-30 1120,40-4 0,-62-1 0,-6 1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48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22 27068,'6'-10'1064,"-1"3"-935,-5 7-62,0 0-39,0-2-11,-1 1-6,-4-1 6,-4 2 0,-7 0-1,-1 0-4,-11 2-12,8 1 0,-4 2 0,-2 12-6,12-4 6,-8 10-6,14-10 6,1 1-16,4-1-7,1-2 6,7-1 6,6-4-190,40-1-589,-15-10 790,25-2 0,-42 1 0,-7 1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48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28317,'5'30'17,"11"25"-17,1-9-23,7 17-44,-7-19-123,-3-2-264,0 1 454,0 6 0,-9-35 0,-1-2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49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221 30 27286,'0'-2'1076,"0"0"-1048,0 2-17,-5-10-6,-3 7-5,-5-8 0,-26 9-5,3 15-6,-22 23-12,22 7 1,10 2-40,27-6 79,10-28 0,48-13-17,-29-8 5,30-17 12,-46 15 56,4-8-62,-13 12-28,4-3 17,-5 15-95,18 21-39,-8-8-714,39 20 0,-48-29 0,17 1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49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 1 28423,'-2'47'0,"3"-18"-5,2 33-1,4-26-50,3 12 11,-4-14-72,3 8-1407,-2-11 1524,-1-11 0,-2-2 0,-2-13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50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56 27034,'-10'-4'1104,"3"1"-1020,7 3-40,0 0-4,51-7-40,-16 4-12,45-6-10,-29 5-96,24-1 34,-20 1 34,11 0 28,-12 2 89,-28 1 207,6-2-240,-29 0-29,-9 1 1,-4 1-6,-8 1 0,-27 13 0,15 0-6,-32 32-5,41-19-28,-10 29 28,25-34-34,19 16 45,-1-29 0,25 5 0,-16-13 17,28-27 0,-27 13 33,37-57-39,-43 48-5,18-23-6,-28 42 5,14 29-10,-10-8-639,37 33-2823,-24-35 3467,21 6 0,-30-21 0,-4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25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27751,'12'83'-95,"-3"-25"11,-2-11 0,-4-27-67,0-3 11,-1-4-67,-1-3-1121,0-2 169,-1-4 1159,0-3 0,0 0 0,0-1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50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28 27684,'0'-12'666,"0"2"-582,0 7-78,0 3 0,0-2 22,1 64-28,1-23 5,2 50-5,3-7-17,-2-21 6,1 9-246,2-26-163,-3-32-428,6 3 0,-12-15 0,-1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51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 49 27370,'-13'-5'656,"2"1"-544,11 4-51,0 0-50,56-7-16,-4 1-390,1 0 0,0 0-1991,4 0 2386,-8-1 0,-38 6 0,-5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51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 28132,'22'73'22,"-3"-13"-5682,-11-44 5671,0-2 1409,-4-6-1392,-1-2 921,-3-5-915,0-1 11,0-2-28,0-4 3380,0-4-3397,0-6-22,11-24 11,0 14-1,11-18-16,5 19 17,-6 9-28,5 3-403,4 10-729,-8 2 1171,9 1 0,-19 0 0,-3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52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9 27746,'6'1'627,"-1"0"-616,-5-1-11,-46-4-6,23 4 1,-38 3-12,25 15 0,10 1-3386,-5 7 3381,16-5-12,5-4-100,4 6 156,22-10-5,9 0 61,28-30-55,-20 4 55,11-41 3331,-34 31-3359,7-20-39,-14 33-3386,9 16 3381,-5 8-17,16 33-29,-12-23-49,11 12 89,-2-23 0,-22-11 0,-1-3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52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73 28171,'-5'-3'269,"1"0"-252,4 3-17,0 0 0,0 8-6,0 20-5,0-7-23,0 16 12,1-26-28,1 1 44,4-8 12,10-23-6,-1 3 5,8-20 6,10-12-11,-11 21 6,11-10 33,-13 32-28,-4 12 12,17 42-23,-17-20-269,28 38-1086,-30-51 1355,13 5 0,-23-20 0,-1-1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53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194 21 27914,'5'-3'448,"-1"1"-409,-4 2-11,0 0-28,-26-7 5,-14 6-5,-4-6-11,-3 8-6,34 3 1,-2 2-12,13 7 11,0-4 11,4 4 6,30 2 0,-13-7-17,32 7-5,-32-8-62,8 24 90,-19-18 94,-18 27-77,-16-29-23,-9 3 0,2-9-291,0-4-269,18-2 560,-4-4 0,19 2 0,0-1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53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313 128 27645,'5'-5'812,"-1"1"-779,-4 4-21,-15-26-7,4 15 1,-55-34-6,32 34 0,-31-10-6,37 16-22,-11 8 28,19 7-9,0 41 1,5 10 14,9-5-6,3 10 0,3-3-6,7-17-16,12 49 11,-12-44-37,0 3 1,-2-5 2,-5-26-991,-9 7 84,4-28 952,-7-2 0,8 0 0,1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54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 38 27863,'-7'-4'510,"1"1"-477,6 3-16,51-8-28,-23 5-34,44-7-128,-32 8-813,-2-1 986,1 1 0,-19 0 0,-7 1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54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67 26799,'9'2'1266,"-2"-1"-1121,-7-1-27,0 0-96,8 2-16,2-2 0,9 2-1,13-2-10,-10 0-18,17-5 18,-25-2 5,-11-13-3392,-40 3 3403,3 0-11,-14 9 11,10 14-11,20 3 6,-8 7-6,22 2 0,2 1 0,2 1 3392,0 1-3387,12 5-5,-1-8 0,66 4 0,-53-15 0,39-1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54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 58 28233,'-7'-16'179,"1"3"-168,6 13-11,0 0 0,21 33-5,-10-16-1,15 27-5,-16-27 22,0 2 6,-6-9 16,0-11-21,-4-27-18,4 1-5,4-12-6,7 17-11,5 2-39,-1 4-247,-1 7 314,-4 3 0,-7 5 0,-2 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26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7 101 26564,'-4'-4'1389,"2"0"-1227,2 4-123,0 0-33,0-3-23,17-15-44,-3 5-309,44-19 219,-26 21 44,30-3 68,-30 12 22,-2 6 17,-10 0 84,-7 20-33,-7-2-46,0 10 12,-6-7 162,-27 17-95,10-20-11,-23 13-6,16-26-95,-29-4-448,28-12 476,-19-11 0,40 4 0,0-3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56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79 26805,'-6'-3'1165,"1"0"-1009,5 3-4,0 0-147,21 20-5,-10-8-28,16 17-89,-10-11 44,-7-5 17,1-2 33,-8-4 57,-2-5 16,-1 0 214,0-2-248,0-4 29,1-6-39,1-3-1,2-5 7,0-1-1,5-8-6,-3 5-3391,15-16 3386,-8 24-11,34-5 0,-21 17-73,42 1-23,-43 1-460,13 1 0,-34-2 0,-1 1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56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303 0 26827,'5'0'1243,"-1"0"-1125,-4 0 11,0 0-129,-57 3 0,30 2 0,-46 4-3392,42 2 3392,1 3-45,-14 19 0,21-9-39,-4 12-95,39-10 201,4-13-5,18 2 45,29-21-51,-22-2 67,27-14-38,-45 7 3559,13-32-3571,-25 28-17,9-22-17,-13 37 6,3 5 0,2 12-84,19 31 0,-11-22 84,41 18 0,-45-34 0,17-2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56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 1 28462,'-2'27'6,"0"41"-17,1-21-6,0 29-11,1-38-67,1 8-45,0-14-1803,2 11 1943,-1-25 0,0-1 0,-2-14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57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 28373,'56'-2'-6,"-2"2"-615,4 0-3261,-15 0 3882,14 0 0,-37 0 0,-7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3:57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 82 26710,'0'5'1405,"0"-1"-1332,0-4-51,0 0-50,62 2-39,-35-1 0,48 1 33,-51-7 34,-9 0 17,-2-6 11,-9 2 79,-2-8-74,-2 6 40,-30-11-39,3 15-29,-19-1 1,13 15-6,10 4 5,2 6-5,-3 13 0,8-6 0,0 19 0,12-19 6,44 25-12,-12-33-36,21 0 0,4-5-109,-6-12-697,48-23 0,-106 39 0,3-9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08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 28048,'0'-3'185,"0"1"-118,0 2-50,0 4-12,0 2 1,0 5-6,0 3 0,0 1 0,0 2-39,0 11-17,0-6-303,1 14-145,1-13 504,-1 10 0,0-20 0,-1 1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08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 27309,'87'0'397,"-6"0"-598,-31-2 201,32-4 0,-101 8 0,6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09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 79 26782,'-2'-5'1216,"0"1"-1088,2 4-60,55-10-24,-13 5-33,20-4 1,4 0-23,11 1-893,-24 3 0,-1-1 428,16-2-171,4 0 0,-69 7 0,-12 2 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09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5 27762,'-3'-3'538,"1"1"-504,2 2-6,0 0-4252,-10 19 4252,-6 26 837,-5 7-879,0 15 0,2 4-8,0-5-127,2 10 1,2-4-177,10-23 325,-2 25 0,7-53 0,-1-1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09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144 0 27790,'-9'0'392,"2"0"-364,7 0-5,0 0-23,-14 53-23,16-32-16,-6 41 45,48-42 11,-15-10 5,21 0 6,-27-10 28,3-7-22,-9-2-12,0-7 0,-11 1 1,-2 1-12,-3-2 0,-1 1-11,-15-14-5,1 13-51,-64-9 33,36 21-178,-49 12-96,59 4 297,-5 12 0,26-14 0,3 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27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21 25718,'0'-11'1736,"0"2"-1545,0 9 307,0 0-498,0 2 0,0 4-11,0 0 11,0 3-22,0 1 10,0-3-10,0 2-40,0-4 34,0-2-5,0 1-40,0-4-549,0 1 622,0 0 0,2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10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1 28261,'4'78'-70,"-18"-2"0,16-66 0,-8-1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11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 26799,'0'11'1087,"0"-3"-6625,0-8 5606,12 69 1346,-6-38-1409,2 23 1,-1 0-6,-5-28 927,0 13-893,-2-34 27,1-4-61,1-7-207,21-75 173,-10 43 23,13-53 3403,-16 69-3386,11 5 11,-7 10 11,42 46-34,-36-19-11,22 45 6,-37-48-6,-2 6 28,-3-20 79,3-5-84,2-9-29,15-23 6,-3 1-39,34-46 51,-29 50 27,21-1-16,-33 50-1,6 39-5,-9-17 0,27 37 0,-24-54 0,18 13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11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27057,'0'4'1165,"4"-1"-1126,6-3-39,9 0-6,7-5-335,47-29 341,-41 17 16,28-21 46,-56 28 28,-3-2-23,-6 2-28,-3-1 56,-41 4-78,24 11 0,-37 30-12,44-4-5,-5 22 6,15-23-6,1 11-11,7-14-17,8 2-23,12-18-212,19-8 263,23-1 0,-68-1 0,-4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12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 26 27449,'-13'11'829,"2"-2"-813,11-9 1,4 53-17,1-32-22,9 48 5,-6-56 0,2 4 17,-8-15-22,5-29-6,1-3 17,4-15 5,0 7 6,-3 14 6,0 5-1,0 5-3380,-1 6 3392,-1 4 50,21 37-61,-9 2-1,9 11-22,-17-9 6,-8-29 11,-2-2 3381,-1-15-3387,7-6-44,15-23-6,24-17 67,-18 18 6,7 14-17,-35 37-28,1 42-230,11-27 258,15 23 0,-9-40 0,5-2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13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82 71 28317,'-19'48'28,"3"-8"-28,22-26-6,4-3 6,9-3 0,5-3-3403,16-3 3397,-9-2-2262,23-17 2279,-32 3-293,4-41 282,-24 28-22,-41-34 11,10 46-169,-24 6 1,-1 9 179,18 14 0,-29 0 0,61-5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13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21302,'13'39'106,"-2"-8"2386,-8-25-2480,0-2 1172,-3-1-1145,1-2 721,-1 0-710,0-7 2367,-1-1-2417,1-8 0,-1-12 0,1 3-12,5-36 7,1 35 5,11-20 0,-4 38-151,26 2-241,-17 4 392,21 8 0,-31-5 0,2 5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13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27365,'3'8'974,"0"-1"-963,-3-7-11,7 8 0,-1-2-11,7 5-22,-2-2-23,2-2-68,1-1-88,1 0-214,4-2 426,3 0 0,-22-3 0,-3-1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14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291 13 28345,'0'-7'45,"0"1"-34,0 6 22,0 0-5,-8 9-22,0 2 5,-7 11-11,0 2 6,-22 42-6,11-19 0,-17 31 0,10-11 0,10-18-23,-14 26 12,23-47-17,-4 8-22,12-30-1227,2-2 1277,1-2 0,3-2 0,0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22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319 54 27505,'0'-21'308,"0"4"-241,0 14 84,0-1-84,0 2 12,0-1-62,0 2 11,0 0-23,0 0 6,-19 17-16,6 1 5,-19 17 0,11-2-14,-7 11 0,-1 2 3,1-2-31,-1 5 0,0-1-149,7-12-657,-18 18 0,28-31 0,-5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22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25 26799,'-7'-14'1187,"3"4"-1075,4 10 23,0 0-74,5 2-44,2 4-6,6 6 1,0 6-12,3 4 5,14 17 1,2 2-6,1-2-56,12 14 0,2-2-359,-14-20 46,9 8-527,-28-27 896,-12-11 0,-2 0 0,0-1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52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 10 27174,'-2'-5'577,"0"0"-448,2 5 0,0 1-112,0 0 11,0 1 106,0-2-134,0 2 0,4 2 0,1 3-6,13 7 6,0-4-28,25 7 28,-12-9 40,31 1-35,-7-5-2,16 5 0,2 1-3,2-1-3,-3 2 0,-5-2 3,-27-5 3,19 1 0,3 1-14,4 0 2,28 6 1,1 1 8,-27-1 0,-10-3 0,-5-1-6,-27-4-5,0-2 17,-11-1-1,35-2-61,-11-6 34,10 1 16,-15-3 12,-16 4 5,-8 2-11,2-2 6,-8 2-6,2-1 0,-1 0 0,12-6 0,-9 6-79,9-4-16,-13 6-118,-1 2-347,-3 0 560,-3 0 0,3 0 0,-3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22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 21 25506,'0'-10'1898,"0"2"-1708,0 8-78,0 0-50,-1-1 67,1 1-51,-2-1 12,2 1-79,-1 0 23,14 63-34,0-25-23,10 51-55,-5-45-3328,8 43 3406,-15-46 0,6 22 0,-17-55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23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4 174 28160,'-4'-8'17,"11"1"-17,20 3-11,14-2-90,11-4-4503,36-16 4256,-20 3-352,19-10 741,-28 5 1,-29 13 0,-4 1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24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300 6 26564,'7'-3'1338,"-1"0"-1181,-20 11-129,1 4-5,-14 12-7,3 3-4,-2 4-7,-10 17 1,10-11-6,-25 40 0,31-45 0,-13 18-51,24-38-369,-1 3 420,-1 0 0,4-4 0,2-2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24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7 27415,'-8'-3'263,"1"0"-117,7 3 84,0 0-214,47 52 1,-14-19-17,30 36-653,-29-37 653,-12-10 6,5 2-34,-9-7 131,2 1-226,-10-9-342,-2-1-229,-4-3-4600,0 0 5294,-4-3 0,0-2 0,0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25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3 26491,'-6'-1'930,"1"0"-717,5 1 61,0 0-263,0 5 12,1 6-7,3 9-10,4 7 0,2 6-62,12 43-129,-12-26 22,6 20-783,-15-33 946,0-16 0,-1-12 0,0-12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25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23 175 26726,'-7'0'1216,"3"0"-1060,4 0-38,0 0-96,-5-2-22,4 1 0,-4-1 0,11-3 12,7 1-7,30-12-16,-5 3-272,29-8 0,4-2-170,-4 0 453,5 0 0,-6 2 0,-36 11 0,2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32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 9 28283,'-4'-2'135,"2"-1"-119,2 3-4,0-2-7,0 1-5,0 0 0,0 25 6,3-2-6,3 25-23,12 28-27,-4-2 33,1 1-5,-9-21-163,-5-24-89,-1-13-337,0 5-5231,0-17 5842,0 1 0,0-5 0,0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32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66 28317,'0'-6'17,"4"0"-6,7 1-11,7-1 0,8-2-6,4-1-11,11-2 12,-11 4-18,15 1 12,-27 5-6,13 30 12,-23-13-6,4 23-23,-9-9 12,-4-2 22,-5 2 0,-5-8 0,-4-11 5,-10 3 1,6-3-6,-26 4 0,22-9-11,-28 0-12,32-5-825,-9-9 0,22 13 0,2-4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33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28289,'0'35'67,"1"-14"-61,1 19-6,3-20 0,4 5-34,8-1 28,-3-3-33,10-5 34,-12-12-7,4-1-21,0-7 22,-2-4-1,4-6 7,-4-4-1,7-13 6,-4 7 34,13-23-1,-17 28 57,5-11-84,-16 24-18,1 0 12,0 21-16,3 11-7,1 6-1410,10 42-3749,-10-44 5182,7 25 0,-12-49 0,0-2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34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20 27566,'2'-8'728,"-1"3"-677,-1 5-23,0 0-17,0-3 0,-1 2-5,-6-2-6,-3 3-3392,-7 0 3392,-4 0 0,-23 9 0,16-3-67,-23 21 61,38-16-112,32 14-27,32-11 78,6 2-34,-3 2-45,-28 13 3533,-13-14-3281,0 14-5,-14-21 44,-35 14-133,13-12 10,-62 17-364,49-23-486,-16 5 828,38-11 0,10 0 0,2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53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26362,'-6'0'1216,"0"0"-1076,6 0 39,0 0-174,-2 0-5,1 3 96,-2 11-68,3 5-12,1 15-10,1 5-6,2 56-90,0-10-464,-3-33 0,0-2 375,0 16-3910,-1-11 4089,-1-29 0,0 7 0,-1-31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34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360 1 28143,'-16'0'90,"-1"0"-79,2 0 28,-13 0-16,6 0-12,-7 1 0,7 1 0,-1 3 0,-15 6-11,10 1-5,-28 24-6,32-14-1,-8 13-3402,25-10 3408,4-10 6,8 3-16,38-14-18,-10-3-134,21-13 0,0-5 106,-11-1 107,2-11 0,-7-2 3420,-24 8-3280,4-15-169,-18 30-4,0 4-1,-1 13-6,-1 4 7,1 13-12,0-7-465,12 15 465,10-20 0,-5 3 0,2-13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35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28373,'0'50'5,"8"7"-10,-2-29-12,6 7-5,-4-15-40,0-1 40,-4-7 22,0-1 0,-3-8 11,-1-2 56,0 0-45,-2-14-16,-1 0 0,0-23-12,1-3-5,14-16 11,-2 20 0,12 4 0,-8 23 0,1 5 0,2 1 0,-1 2-1064,44 1 1064,-23-1 0,17 1 0,-38-1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35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254 1 21249,'12'1'672,"-2"0"1781,-10-1-2442,0 0 1108,-19 0-1119,4 0 638,-18 0-638,6 1 2242,-12 8-2242,8 0-6,-6 7-16,3 16 11,18-12-6,-5 14 11,19-18 6,1-1 0,7-4-5,6-1-85,23-4-39,-5-3-156,13-2-286,-6-4-2118,-1-3 1841,1-3 0,-30 8 0,-11 2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36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24 28345,'-24'-24'5,"5"46"-5,19 7 0,-1 34-11,7 14-134,3-5 83,0 1-5,-1-22 11,-7-31 56,-1-7 22,0-2 12,0-8 67,0-2-34,0-1 22,4-20-89,1 6 6,7-20 5,11-1-11,-5 9 0,13-9 6,-16 23-1,5 2 1,-8 9-6,2 8 0,-1 4 0,0 9 0,-1 4-22,5 16-6,-8-15-510,5 16-660,-12-29 1198,2 2 0,-4-11 0,1-2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36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58 28462,'4'-7'23,"2"-2"-12,9-8-11,-7 8 0,3-4 0,-10 12 0,0 0-6,-1 1-5,0 4-112,-14 12-958,3 1 1081,-11 7 0,12-14 0,3-4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43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 49 28306,'0'-4'134,"0"2"-117,0 0-12,0 2 12,0-1-17,0 0 0,0 1 6,0-2-6,0 1 5,0 0 1,0-1 0,0-1 10,0-3-16,0 2 0,0-3 0,0 4 0,0-1 0,0 1 0,0 0 0,0 3-5,0 0-6,-2 0 11,1 4 0,-2 6 0,0 8 0,1 8 0,1 6 0,0 34 0,1-25-28,1 33-6,1-47-39,1 3 28,0-20-803,-2-4 0,0-5 0,-1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46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148 827 24643,'-10'-5'2330,"2"1"-2045,8 4 533,0 0-717,-2-1-34,2 1-17,-2-1-5,2 1-28,0-1-11,3 3-6,1-1 5,5 4-5,2 0 0,2 0 0,4 1 0,3-1 0,34 3 0,-24-5 0,25 2 0,-25-5 0,-6 0 0,17-3 0,-17-1 0,9-2-5,-12-1 10,11-3-5,-10 1 0,15-8 0,-4 3 0,9-7 6,1-2 27,25-37-27,-32 19-6,10-20 0,-39 30 6,-4 8-6,-1-1 0,-2 0-1760,1 0 1760,-1 1 0,0-18-6,-2 5-2808,-5-17 2814,1 20-1890,-13-20 1890,8 26 781,-35-42-781,-21 25 0,13 0 0,-26 16 2269,59 24-2269,-23 2 3392,24 1-3392,-37 1 0,31 0-6,-35 0 6,42 0 0,-24 0 0,25 3 0,-37 11 0,34-3 0,-24 10 0,30-12-6,-8 7 6,12-8 0,-13 19 0,14-14 6,-11 16-6,13-16 11,-11 25-11,12-16 17,-8 43-17,12-38 0,-3 26 6,5-36-6,0 22 0,1-20 0,0 23 0,0-22 0,8 28 0,-5-23 0,10 30 0,-9-39 0,6 11 0,-5-21 0,15 12 0,-8-7 5,26 18-5,-22-20 0,17 10 0,-20-16 0,18 2-5,-17-3-35,14 0 1,-20-2-809,3 0 0,-9 0 0,-1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50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 99 27208,'-4'0'655,"1"0"-554,3 0 190,0 0-190,5-7-67,1-3-23,4-4-11,-1 0 0,0 4-6,2-4 6,-2 4-22,11-3 16,-13 9 1,7 2 5,-7 4-12,0 5-77,4 35 78,-6-17-57,-8 41-10,-8-35-3381,-39 55 3459,24-45-195,-1 4 0,2-3 240,15-24 22,-3 10-33,13-28 28,36-8-62,-9 1 1578,24-6 1,2-1-1585,-12 4 597,30-9-692,-62 18 101,-14 1 0,2 0 0,-6 1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44:52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176 845 26777,'-12'6'817,"2"-1"-486,10-5-46,0 0-201,20 12-56,-6-8-16,18 9 16,22-12-23,-16 0 1,27-4-1,-27-4 1,2-3 11,25-20 0,-12 2-1,25-27-10,-40 22-3398,19-42 3392,-37 43-635,24-54 635,-33 56 5,7-30-5,-14 41 0,0-26 0,-3 27 3078,-4-41-3084,0 36 956,-7-30-950,3 33 0,-19-25 0,14 28 6,-14-17-1,16 25-5,-13-16 0,10 14-5,-23-19 5,20 21 0,-22-6 0,23 13 0,-31-1 0,27 3 0,-36 0 0,26 0 0,-8 0 0,12 0 0,6 0 0,-1 0 0,-11 1 0,-12 2 0,13 0 0,-15 5 5,30-2-5,-28 15 0,26-9 0,-17 16 0,23-13-5,-19 58 5,16-38 0,-2 16 0,1-1 0,9-19 0,-3 27 0,8-37 0,1 35 0,0-28 0,9 43 0,-4-46 0,10 21-6,-9-29-50,10 19 28,-9-22-218,8 13-141,-7-20 387,6 2 0,-6-6 0,2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8:20.99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31 66 22313,'-15'5'2923,"1"-1"-2133,14-4 1249,-1 0-2039,5 0 0,0 0 11,4 0-11,1 0 0,1 0 0,6 0 0,-4 0 0,4 0 0,6 0 0,-8 0 0,9 0 0,-9 0 0,2 0 0,1 0 6,2 0-6,1 0 0,10 0 0,-8 0-12,7 0 7,-9 0-34,10 0 5,12 0 28,-5 0 6,7 0-16,1 0 16,-16 0 0,42 0 0,-42 0 0,40 0 0,-44 0 0,32 0 0,-33 0 0,37 0-6,-37 0 6,25 0 0,-32 0-22,36 0 22,-30 0-23,27 0-5,-36 0-5,3 0-51,38 3 72,-28-2 1,33 2-22,-28-2 33,-12 0-17,28 4 17,-28-3 11,52 3-11,-33-5-22,18 1 5,-27-1-67,5 3 84,-14-1 5,34 2-5,-33-3 12,33 0-12,-35-1 0,22 0 0,-29 0 5,27 1-5,-20 0-145,41 0 83,-36 1 23,23 0 11,-34 0 28,28 0 17,-18-1-12,70 0-5,-56-1 0,36 0-5,-55 0 27,25 0-16,-20 0-6,52-2 0,-27 2 0,7-3 0,-17 3 0,-8-3 0,-14 1 5,34-4-5,-29 3 0,36-5 6,-32 4 11,49-6-12,-41 5 68,44-7-17,-50 8-6,28-7-27,-33 8 22,54-11-40,-35 9-16,23-3-6,-32 5 0,-13 2-3380,-3 0 3397,-1 1-1555,24 0 1555,-19 0-1748,28-1 1748,-30 0 0,25-1 0,-22 1 1743,15 0-1771,-13 1-28,13-1 44,-5 1-144,42-2 105,-44 1 1572,39 0-1521,-46 1 3398,38 0-3348,-30 0-5,63-1-73,-58 1-560,38-1 118,-51 1 72,21 4 577,-26-2 157,16 2-336,-22-3-848,2-2 0,-9 2 0,-3-1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53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27768,'48'-29'11,"0"0"0,9-8-33,32 14 5,-52 20 12,-3 3-40,4 13 56,-13-2-5,-1 12 16,-15 1 6,-6-5-6,-4 4 1,-8-7-23,-7 1 11,-7-2-11,-3 0-39,-11 2-12,11-6 51,-11 3 0,30-11 0,-1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8:23.9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0 24962,'-10'8'1815,"3"-3"-1558,7-5 231,0 0-421,2 0 0,3 0 23,16 0-90,6 0 0,5 0 0,1 0 0,-5 0-12,32 0-4,-22 0-24,22 0 29,-32 0-6,-3 0 17,1 0 6,44 0-6,-30 0-6,12 0 1,0 0 5,-13 0-28,20 0 28,-32 1-23,1 2 12,-1-1 11,0 1-5,28-2 5,-19 0-6,20-1 6,-26 0 0,6 0 6,-8 0-1,18 0-5,-17 0 0,11 0 0,-9 0 0,17 0 0,-9 1 0,35 2 0,-8 1-39,-9 0 0,1 0 39,10 2-1699,-16-2 0,-4 0 1699,-17-1 34,49 1-34,-39-3-3,14 3 0,1 0 3,-13-1 3,8 2 0,-1-1 14,-18-2 61,51 0-56,-45-2-36,15 0 0,2 0 14,-8 0-3,15 0 1,0 1 7,-17-1-5,45 1 0,-55-1 6,19-2 0,2 0-23,-4 1 1704,27-1 1,5 0-1694,-9 2 6,-20 0 0,-3 0-395,7 0 395,-20 0 0,-1 0 0,0 0-6,-2 0 1,48 0-12,-20 0 17,-12 0 0,2 0 5,35 0 397,-3 0-374,-8 0-12,-26 0 85,-5-1-101,-28 1 0,29-4 0,-28 3-11,23-5 11,-27 5-28,28-1 28,-25 2-6,33 0-5,-27 0-45,33 0-33,-31 0-432,43 8 521,-44-5 5,30 6-5,-36-7 23,35-1-23,-28 0-84,73-1-56,-61 0 11,53 0 129,-60 0 286,35-2-107,-38 1 17,63-6-224,-55 4-11,30-1-79,-38 4-730,1 0 0,-16 0 0,2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8:26.9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535 177 28188,'7'-7'146,"-2"1"-124,-4 5-5,0-1-6,-1 1 23,1-4-34,-1 0-6,-9-19 0,-2 11 6,-9-14-11,-1 13-3414,-46-17 3419,32 16-16,-53-9 22,59 22-17,-42 12 17,37-1-11,-49 33 5,54-18 0,-17 42 6,39-34 3,15 21 0,5 4 3,1-4-1138,11 34 1,0 2 1136,-9-21 906,-1 5 0,-4-4-911,-9-24-6,-3 29 6,1-50 0,-2 10 0,2-32 2863,-3-1-3317,-3-11 621,-6-14 0,6 9 0,-2-7 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8:27.39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11 27617,'0'-3'521,"0"1"-538,0 2 17,13-1 11,45 0-5,-8-1-1,37 2 9,-31 0 0,-3 0-14,2 0-11,33 0-56,-72 0-90,-5 0-168,-5 0 325,-3-2 0,-2 4 0,-1-2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8:28.7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5 28272,'2'-3'62,"-1"1"-62,-1 14 0,0 6 16,0 60-16,0-24-5,0 36-12,2-41 6,0-3-6,0-4-39,-1 19 45,0-28 5,-1 12 1,0-31-23,0-2 0,0-4-303,0-1-318,-3-5 649,-1-1 0,0-1 0,0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8:29.24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247 6 26323,'0'-2'1551,"0"0"-1355,0 2-168,0-1 17,-7 2-28,-3 5-11,-8 5-6,-3 10 5,-19 34 1,15-19-17,-14 31 11,27-40-320,-10 11 63,12-25-591,-17 3 0,22-14 0,-6-2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8:29.5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9 25405,'9'-5'1523,"-1"2"-1221,-8 3-122,0 0-85,58 34 45,-25-17-90,45 24-39,-49-29-11,-5-5 0,1 0 0,-14-5 0,6 3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8:31.38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36 27410,'0'-8'380,"0"1"-284,0 5-7,0 0-44,1 2 56,6-4-101,2 3 11,21-6 11,-3 6 1,69-2-23,-45 4-14,17 12 0,-3 6 3,-23 4 5,-2 10 0,-5 5 6,-14 4 14,-6 16 0,-2 3-25,-4-6-28,-2 9 0,-3-3 0,-3-27-62,-1 10-90,0-36-72,0-8 263,-4 0 0,0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8:31.8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14 25993,'-1'-7'1713,"0"1"-1550,1 6 178,0 0-318,3 2-12,3 4-11,5 6 6,21 24-6,-10-12 0,23 20 0,-25-27 0,5 1 0,-12-9 0,-3-2-3404,-2-3 3399,-4-1-169,0-1-145,0-1-560,-1-1 879,1 0 0,-2 0 0,0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8:32.28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348 30 19890,'18'-16'151,"-3"3"2403,-15 13-2537,0 0 1414,-9 5-1420,-1 4 849,-10 8-855,-1 7 3393,-29 38-3398,18-21-1708,-4 8 1,1 1 1685,8-10-288,-20 28 210,29-44-448,-28 21 0,38-36 0,-13 10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04.70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0 700 26766,'9'0'901,"-1"0"-778,-8 0-55,2 0-29,-2 0 325,1 0-347,3-3 11,41-23-28,-2 2 0,43-23 0,-5 3 0,-30 16 0,1-1 0,3-3 0,4-3-1206,2-4 1,5-5 0,-5 3 964,-4 0 0,-2-2 241,2-2 0,2-4 0,-12 7 0,-8 1 0,-1-5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21:54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 83 23340,'-2'7'2061,"0"-2"-1285,2-5-692,17 29 135,-12-17-219,14 23 115,-15-23-115,-2-1 333,0 0-221,-2 6 39,-1-10-28,1 4 57,-1-11-18,1 0-95,0-2-16,0-6 5,2-7-6,2-6-3397,11-34 3347,-3 21-34,7-20-4455,21 28 4489,-17 13 0,12 1 0,-26 12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05.70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445 0 26894,'-67'7'250,"0"0"0,10-2 1,8 1-201,8 8-11,13-1-11,-22 21-28,19-12-106,-13 34 106,34-33 67,31 25-56,2-31-235,73 6-72,-48-18 296,42-5 0,-68-1 0,1-3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06.5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429 36 26088,'3'-3'1680,"-1"1"-1506,-2 2-102,0 0 1,-9-10-56,2 5-11,-9-7 5,2 9-11,-4 3 0,-3 0 0,-5 0 0,-18 5-6,6 3-27,-46 21 21,33-5-161,-16 15 150,41-19 23,14-3 34,48-7-12,-10-6-10,32 2 4,-18-6-4,-3-2-12,-3-2 16,-8-3 169,0-17-185,-15 12-5,0-10-12,-11 16 11,0 3 6,0 1-28,0 1-22,0 1-1,0 6 12,4 5-56,7 9-2543,62 25 2638,-26-18 0,24 9 0,-50-30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06.8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16 27320,'-6'-8'566,"1"1"-432,5 7-5,0 0-96,1 54-4245,4 8 4223,1 32 321,3-12 0,1-2-432,-2-2-1894,0 11 1,-1-5 1993,-5-34 0,-1 13 0,-1-52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07.30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31 45 26446,'0'-14'1182,"0"4"-1059,0 10 17,0 0-89,44-9-40,-20 7-6,37-7-27,-7 32 22,-16 12-17,7 10 6,-26 2-34,-11-15-308,-2 14 213,-4-18-263,-36 13 118,5-28-1933,-26-5 0,-4-4 2218,2-1 0,-22-3 0,61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07.7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28171,'1'0'56,"0"9"-50,-1 13-6,0 12 0,0 8-4246,3 35 4251,0-13-10,2 25-487,1-11 1,0 0 306,-1 4-1311,1 7 1,-1-6 1495,-5-41 0,-1 8 0,0-42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08.3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64 26346,'-1'-1'1355,"0"0"-1019,1 1-275,64 0 1,6-6-57,-18 4 1,1-1 0,33-9-6,-19-2 0,-24 4-62,3-2-16,-34 10 83,-6 6 12,-10 8-17,-2 5 17,-10 24-17,8-14-78,-7 34 78,12-36 44,22 16-21,-2-32 16,55-21-28,-38-5-11,32-34 0,-47 20-11,5-28-11,-16 37-18,-2 14 35,-8 24-197,1 38-106,5-18 308,15 17 0,-10-33 0,9 1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08.7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22 26704,'-4'0'1120,"0"0"-1058,4 0 5,11 123-67,-6-86-9,3 32 1,-2-8-31,-3-49 39,-1-5 28,-2-3 39,0-15-5,0-16-40,0-5 23,6-30 0,5 6-34,15-17-56,-8 32-67,5 9-146,-11 31-6289,18 13 6547,-4-2 0,0 3 0,-13-6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09.2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53 176 26256,'-12'8'1383,"2"-3"-1288,10-5 124,0 0-152,30 0-56,-10 0-11,26-3-11,-17-3-28,18-19 44,-18-7 1,3 1 16,-23 3 6,-11 15-16,-16-4-7,0 5-5,-16-2 0,6 9 0,-14 2-5,12 5-7,-7 8 1,16 4 6,5 11-18,3 2 23,5 4 6,5 0-6,1 0 22,37 21-22,-12-27-17,32 13 17,19-35 0,-44-2 0,25-3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10.18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365 0 26038,'-4'0'1288,"1"0"-1098,3 0-112,0 0 23,-31 0-22,14 0 16,-38 1-56,29 1-11,-12 2-6,9 1-10,0 2 4,-1 1 1,3 0-22,-14 13-12,19-8-78,10 28 100,29-25 1,44 17 78,-10-24-390,10-4 1,1-4-1986,-9-5 2234,34-5 1,-73 1 0,-6 3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4:39:10.60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30 25830,'0'-10'1837,"0"3"-1635,0 7-62,0 0-45,0-10 11,0 7-72,0 41-28,0-2-4,0 25 1,0 4-3,0-3 0,1 34 0,0-55-56,3 7-45,-1-16-375,0 10-190,-2-22 666,-1 5 0,0-17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E8A5BC2-82F1-9743-89FF-AFC7C6D81D1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8473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top level, a computer consists of CPU (central processing unit), memory,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components, with one or more modules of each type. These components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interconnected in some fashion to achieve the basic function of the computer, 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to execute programs. Thus, at a top level, we can characterize a computer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describing (1) the external behavior of each component, that is, the data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signals that it exchanges with other components and (2) the interconnection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 and the controls required to manage the use of the interconnection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top-level view of structure and function is important because of 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explanatory power in understanding the nature of a computer. Equally important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its use to understand the increasingly complex issues of performance evaluation.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grasp of the top-level structure and function offers insight into system bottlenecks,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alternate pathways, the magnitude of system failures if a component fails, and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ease of adding performance enhancements. In many cases, requirements for greater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 power and fail-safe capabilities are being met by changing the design rather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merely increasing the speed and reliability of individual components.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chapter focuses on the basic structures used for computer component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interconnection. As background, the chapter begins with a brief examination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basic components and their interface requirements. Then a functional overview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provided. We are then prepared to examine the use of buses to interconnect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components.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A6D7E0-58B7-F64B-B355-38566347351C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execution cycle for a particular instruction may involve more than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reference to memory. Also, instead of memory references, an instruction may specify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operation. With these additional considerations in mind, Figure 3.6 provides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more detailed look at the basic instruction cycle of Figure 3.3. The figure is in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form of a state diagram.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any given instruction cycle, some states may be null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others may be visited more than once. The states can be described as follows: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address calculation (iac):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 the address of the next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to be executed. Usually, this involves adding a fixed number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of the previous instruction. For example, if each instruction is 16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long and memory is organized into 16-bit words, then add 1 to the previous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address. If, instead, memory is organized as individually addressable 8-bit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bytes, then add 2 to the previous address.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fetch (if):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 instruction from its memory location into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operation decoding (iod):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Analyze instruction to determine type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operation to be performed and operand(s) to be used.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address calculation (oac):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If the operation involves reference to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in memory or available via I/O, then determine the address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fetch (of):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the operand from memory or read it in from I/O.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operation (do):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 the operation indicated in the instruction.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store (os):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Write the result into memory or out to I/O.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States in the upper part of Figure 3.6 involve an exchange between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and either memory or an I/O module. States in the lower part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diagram involve only internal processor operations. The oac state appears twice,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an instruction may involve a read, a write, or both. However, the action performed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during that state is fundamentally the same in both cases, and so only a single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 identifier is needed.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Also note that the diagram allows for multiple operands and multiple results,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some instructions on some machines require this. For example, the PDP-11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ADD A,B results in the following sequence of states: iac, if, iod, oac, of,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oac, of, do, oac, os.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Finally, on some machines, a single instruction can specify an operation to be performed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a vector (one-dimensional array) of numbers or a string (one-dimensional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array) of characters. As Figure 3.6 indicates, this would involve repetitive operand fetch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and/or store operations.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Virtually all computers provide a mechanism by which other modules (I/O, memory)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may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normal processing of the processor. Table 3.1 lists the most common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classes of interrupts. The specific nature of these interrupts is examined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later in this book, especially in Chapters 7 and 14. However, we need to introduce the concept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now to understand more clearly the nature of the instruction cycle and the implications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interrupts on the interconnection 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4F463A-006A-0B49-9C41-3375E75D6147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Interrupts are provided primarily as a way to improve processing efficiency.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most external devices are much slower than the processor. Suppose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the processor is transferring data to a printer using the instruction cycle scheme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Figure 3.3. After each write operation, the processor must pause and remain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idle until the printer catches up. The length of this pause may be on the order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many hundreds or even thousands of instruction cycles that do not involve memory.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Clearly, this is a very wasteful use of the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3.7a illustrates this state of affairs. The user program performs a series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WRITE calls interleaved with processing. Code segments 1, 2, and 3 refer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sequences of instructions that do not involve I/O. The WRITE calls are to an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that is a system utility and that will perform the actual I/O operation.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program consists of three sections: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sequence of instructions, labeled 4 in the figure, to prepare for the actual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operation. This may include copying the data to be output into a special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 and preparing the parameters for a device command.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actual I/O command. Without the use of interrupts, once this command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issued, the program must wait for the I/O device to perform the requested function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(or periodically poll the device). The program might wait by simply repeatedly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performing a test operation to determine if the I/O operation is done.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sequence of instructions, labeled 5 in the figure, to complete the operation.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may include setting a flag indicating the success or failure of the operation.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the I/O operation may take a relatively long time to complete, the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is hung up waiting for the operation to complete; hence, the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stopped at the point of the WRITE call for some considerable period of time.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interrupts, the processor can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engaged in executing other instructions while an I/O operation is in progress.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Consider the flow of control in Figure 3.7b. As before, the user program reaches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 at which it makes a system call in the form of a WRITE call. The I/O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is invoked in this case consists only of the preparation code and the actual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command. After these few instructions have been executed, control returns 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user program. Meanwhile, the external device is busy accepting data from computer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and printing it. This I/O operation is conducted concurrently with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of instructions in the user program.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external device becomes ready to be serviced—that is, when it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ready to accept more data from the processor—the I/O module for that external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 sends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request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signal to the processor. The processor responds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suspending operation of the current program, branching off to a program to service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particular I/O device, known as an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resuming the original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after the device is serviced. The points at which such interrupts occur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indicated by an asterisk in Figure 3.7b.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Let us try to clarify what is happening in Figure 3.7. We have a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contains two WRITE commands. There is a segment of code at the beginning,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then one WRITE command, then a second segment of code, then a second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command, then a third and final segment of code. The WRITE command invokes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program provided by the OS. Similarly, the I/O program consists of a segment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code, followed by an I/O command, followed by another segment of code. The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 invokes a hardware I/O operation.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the point of view of the user program, an interrupt is just that: an interruption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normal sequence of execution. When the interrupt processing is completed,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resumes (Figure 3.8). Thus, the user program does not have to contain any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special code to accommodate interrupts; the processor and the operating system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responsible for suspending the user program and then resuming it at the same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accommodate interrupts,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cycle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added to the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cycle, as shown in Figure 3.9. In the interrupt cycle, the processor checks to see if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any interrupts have occurred, indicated by the presence of an interrupt signal. If no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interrupts are pending, the processor proceeds to the fetch cycle and fetches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next instruction of the current program. If an interrupt is pending,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does the following: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It suspends execution of the current program being executed and saves 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context. This means saving the address of the next instruction to be executed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(current contents of the program counter) and any other data relevant 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processor’s current activity.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It sets the program counter to the starting address of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 routine.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now proceeds to the fetch cycle and fetches the first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interrupt handler program, which will service the interrupt. The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handler program is generally part of the operating system. Typically, this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determines the nature of the interrupt and performs whatever actions are needed.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example we have been using, the handler determines which I/O module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generated the interrupt and may branch to a program that will write more data out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that I/O module. When the interrupt handler routine is completed,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can resume execution of the user program at the point of interruption.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 is clear that there is some overhead involved in this process. Extra instructions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must be executed (in the interrupt handler) to determine the nature of the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to decide on the appropriate action. Nevertheless, because of the relatively large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amount of time that would be wasted by simply waiting on an I/O operation,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can be employed much more efficiently with the use of interrupts.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A094A4-3155-A841-ACC2-3971B4768073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approaches can be taken to dealing with multiple interrupts. The first is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disable interrupts while an interrupt is being processed.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disabled interrupt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simply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means that the processor can and will ignore that interrupt request signal. If an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occurs during this time, it generally remains pending and will be checked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after the processor has enabled interrupts. Thus, when a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executing and an interrupt occurs, interrupts are disabled immediately. After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 routine completes, interrupts are enabled before resuming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user program, and the processor checks to see if additional interrupts have occurred.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approach is nice and simple, as interrupts are handled in strict sequential order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(Figure 3.13a).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drawback to the preceding approach is that it does not take into account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relative priority or time-critical needs. For example, when input arrives from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line, it may need to be absorbed rapidly to make room for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input. If the first batch of input has not been processed before the second batch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arrives, data may be lost.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second approach is to define priorities for interrupts and to allow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of higher priority to cause a lower-priority interrupt handler to be itself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interrupted (Figure 3.13b).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CAAD5B-E719-A746-9D42-C6CCFDA14778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an example of this second approach, consider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 with three I/O devices: a printer, a disk, and a communications line,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increasing priorities of 2, 4, and 5, respectively. Figure 3.14 illustrates a possible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sequence. A user program begins at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0. At t = 10,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printer interrupt occurs; user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information is placed on the system stack and execution continues at the printer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service routine (ISR).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While this routine is still executing, at </a:t>
            </a:r>
            <a:r>
              <a:rPr kumimoji="1" lang="en-US" sz="1200" b="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15,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interrupt occurs. Because the communications line has higher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priority than the printer, the interrupt is honored. The printer ISR is interrupted,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its state is pushed onto the stack, and execution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continues at the communications ISR. While this routine is executing, a disk interrupt 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occurs 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20). Because this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is of lower priority, it is simply held, and the communications ISR runs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completion.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communications ISR is complete 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25), the previous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 is restored, which is the execution of the printer ISR. However, before even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single instruction in that routine can be executed, the processor honors the higher priority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disk interrupt and control transfers to the disk ISR. Only when that routine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complete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35) is the printer ISR resumed. When that routine completes (t = 40),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finally returns to the user program.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0F0E0C-5D68-9949-ACBC-82A0D7108A1B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module (e.g., a disk controller) can exchange data directly with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processor. Just as the processor can initiate a read or write with memory, designating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of a specific location, the processor can also read data from or write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an I/O module. In this latter case, the processor identifies a specific device that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controlled by a particular I/O module. Thus, an instruction sequence similar in form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of Figure 3.5 could occur, with I/O instructions rather than memory-referencing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some cases, it is desirable to allow I/O exchanges to occur directly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memory. In such a case, the processor grants to an I/O module the authority to read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or write to memory, so that the I/O-memory transfer can occur without tying up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processor. During such a transfer, the I/O module issues read or write commands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memory, relieving the processor of responsibility for the exchange. This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known as direct memory access (DMA) and is examined in Chapter 7.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computer consists of a set of components or modules of three basic types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(processor, memory, I/O) that communicate with each other. In effect, a computer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network of basic modules. Thus, there must be paths for connecting the modules.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collection of paths connecting the various modules is called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interconnection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design of this structure will depend on the exchanges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must be made among modules.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3.15 suggests the types of exchanges that are needed by indicating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major forms of input and output for each module type: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Typically, a memory module will consist of </a:t>
            </a:r>
            <a:r>
              <a:rPr kumimoji="1" lang="en-US" sz="1200" b="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 words of equal length.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word is assigned a unique numerical address (0, 1, …,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 - 1). A word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can be read from or written into the memory. The nature of the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indicated by read and write control signals. The location for the operation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specified by an address.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module: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an internal (to the computer system) point of view,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functionally similar to memory. There are two operations, read and write.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Further, an I/O module may control more than one external device. We can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 to each of the interfaces to an external device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port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give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unique address (e.g., 0, 1, …,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 - 1)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 In addition, there are external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paths for the input and output of data with an external device. Finally, an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may be able to send interrupt signals to the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in instructions and data, writes out data after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processing, and uses control signals to control the overall operation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system. It also receives interrupt signals.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8D44FE-DACA-4D42-8C03-AE892A80BD0A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preceding list defines the data to be exchanged. The interconnection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 must support the following types of transfers: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to processor: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an instruction or a unit of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to 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writes a unit of data to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to processor: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data from an I/O device via an I/O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to I/O: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sends data to the I/O device.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to or from 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these two cases, an I/O module is allowed to exchange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directly with memory, without going through the processor, using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 memory access.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the years, a number of interconnection structures have been tried.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far the most common are (1) the bus and various multiple-bus structures, and (2)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interconnection structures with packetized data transfer. We devote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remainder of this chapter for a discussion of these structures.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discussed in Chapter 2, virtually all contemporary computer designs are 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concepts developed by John von Neumann at the Institute for Advanced Studies,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Princeton. Such a design is referred to as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von Neumann architecture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is 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three key concepts: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Data and instructions are stored in a single read–write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contents of this memory are addressable by location, without regard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type of data contained there.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Execution occurs in a sequential fashion (unless explicitly modified) from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to the next.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reasoning behind these concepts was discussed in Chapter 2 but is worth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summarizing here. There is a small set of basic logic components that can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combined in various ways to store binary data and perform arithmetic and logical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operations on that data. If there is a particular computation to be performed,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 of logic components designed specifically for that computation could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constructed. We can think of the process of connecting the various components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desired configuration as a form of programming. The resulting “program”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form of hardware and is termed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hardwired 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B16D75-E218-A14B-B9E2-6CD651DC94F8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bus was the dominant means of computer system component interconnection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decades. For general-purpose computers, it has gradually given way to various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interconnection structures, which now dominate computer system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design. However, bus structures are still commonly used for embedded systems, particularly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microcontrollers. In this section, we give a brief overview of bus structure.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Appendix C provides more detail.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bus is a communication pathway connecting two or more devices. A key characteristic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bus is that it is a shared transmission medium. Multiple devices connect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bus, and a signal transmitted by any one device is available for reception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 other devices attached to the bus. If two devices transmit during the same time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period, their signals will overlap and become garbled. Thus, only one device at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time can successfully transmit.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Typically, a bus consists of multiple communication pathways, or lines.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 is capable of transmitting signals representing binary 1 and binary 0. Over time,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sequence of binary digits can be transmitted across a single line. Taken together,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several lines of a bus can be used to transmit binary digits simultaneously (in parallel).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an 8-bit unit of data can be transmitted over eight bus lines.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Computer systems contain a number of different buses that provide pathways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components at various levels of the computer system hierarchy. A bus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connects major computer components (processor, memory, I/O) is called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most common computer interconnection structures are based on the use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or more system buses.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9889A1-02AE-F14F-8173-99F7AB073639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system bus consists, typically, of from about fifty to hundreds of separate lines.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 a path for moving data among system modules.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lines, collectively, are called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bus may consist of 32, 64, 128,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even more separate lines, the number of lines being referred to as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width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Because each line can carry only 1 bit at a time, the number of lines determines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how many bits can be transferred at a time. The width of the data bus is a key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factor in determining overall system performance. For example, if the data bus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32 bits wide and each instruction is 64 bits long, then the processor must access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module twice during each instruction cycle.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BDFCFA-2CFA-7C4C-BE9D-1BCBF27AFAA1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used to designate the source or destination of the data 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bus. For example, if the processor wishes to read a word (8, 16, or 32 bits)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data from memory, it puts the address of the desired word on the address lines.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Clearly, the width of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bus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determines the maximum possible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capacity of the system. Furthermore, the address lines are generally also used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I/O ports. Typically, the higher-order bits are used to select a particular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on the bus, and the lower-order bits select a memory location or I/O port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within the module. For example, on an 8-bit address bus, address 01111111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below might reference locations in a memory module (module 0) with 128 words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memory, and address 10000000 and above refer to devices attached to an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(module 1).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used to control the access to and the use of the data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lines. Because the data and address lines are shared by all components,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there must be a means of controlling their use. Control signals transmit both command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timing information among system modules. Timing signals indicate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validity of data and address information. Command signals specify operations to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performed. Typical control lines include:</a:t>
            </a:r>
            <a:endParaRPr kumimoji="1" lang="en-GB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write: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on the bus to be written into the addressed location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read: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from the addressed location to be placed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write: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on the bus to be output to the addressed I/O port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read: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from the addressed I/O port to be placed on the 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Transfer ACK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: indicates that data have been accepted from or placed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request: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indicates that a module needs to gain control of the 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grant: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indicates that a requesting module has been granted control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request: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indicates that an interrupt is pending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ACK: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acknowledges that the pending interrupt has been recognized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Clock: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used to synchronize operations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Reset: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initializes all modules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8F8F30-029E-7644-B43D-D6FE542EBDA3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line is assigned a particular meaning or function. Although there 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many different bus designs, on any bus the lines can be classified into three functional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groups (Figure 3.16): data, address, and control lines. In addition, there may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power distribution lines that supply power to the attached modules.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operation of the bus is as follows. If one module wishes to send data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another, it must do two things: (1) obtain the use of the bus, and (2) transfer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via the bus. If one module wishes to request data from another module, it must (1)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obtain the use of the bus, and (2) transfer a request to the other module over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appropriate control and address lines. It must then wait for that second module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send the data.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456BBD-201C-C542-A0EB-8CA635601B51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shared bus architecture was the standard approach to interconnection between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and other components (memory, I/O, and so on) for decades. But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contemporary systems increasingly rely on point-to-point interconnection rather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shared buses.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principal reason driving the change from bus to point-to-point interconnect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was the electrical constraints encountered with increasing the frequency of wide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synchronous buses. At higher and higher data rates, it becomes increasingly difficult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perform the synchronization and arbitration functions in a timely fashion. Further,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the advent of multi-core chips, with multiple processors and significant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a single chip, it was found that the use of a conventional shared bus on the same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 magnified the difficulties of increasing bus data rate and reducing bus latency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keep up interconnect has lower latency, higher data rate, and better scalability.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3B4332-7FF5-144A-AC6B-2F4D5417C477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section, we look at an important and representative example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 approach: Intel’s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QuickPath Interconnect (QPI),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was introduced in 2008.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following are significant characteristics of QPI and other point-to-point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 schemes: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direct connections: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components within the system enjoy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 pairwise connections to other components. This eliminates the need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arbitration found in shared transmission systems.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Layered protocol architecture: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found in network environments, such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TCP/IP-based data networks, these processor-level interconnects use a layered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 architecture, rather than the simple use of control signals found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shared bus arrangements.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Packetized data transfer: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are not sent as a raw bit stream. Rather,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sent as a sequence of packets, each of which includes control headers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control codes.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972D69-858A-9C42-B2F4-79AE340BF7A8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3.17 illustrates a typical use of QPI on a multi-core computer.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links (indicated by the green arrow pairs in the figure) form a switching fabric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enables data to move throughout the network. Direct QPI connections can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established between each pair of core processors. If core A in Figure 3.20 needs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access the memory controller in core D, it sends its request through either cores B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C, which must in turn forward that request on to the memory controller in core 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Similarly, larger systems with eight or more processors can be built using processors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three links and routing traffic through intermediate processors.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addition, QPI is used to connect to an I/O module, called an I/O hub (IOH).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IOH acts as a switch directing traffic to and from I/O devices. Typically in newer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systems, the link from the IOH to the I/O device controller uses an interconnect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technology called PCI Express (PCIe), described later in this chapter. The IOH translates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QPI protocols and formats and the PCIe protocols and formats.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core also links to a main memory module (typically the memory uses dynamic access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random memory (DRAM) technology) using a dedicated memory bus.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1F5E57-A427-654F-8B36-2EC29B171039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is defined as a four-layer protocol architecture, encompassing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following layers (Figure 3.18):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Physical: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the actual wires carrying the signals, as well as circuitry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logic to support ancillary features required in the transmission and receipt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1s and 0s. The unit of transfer at the Physical layer is 20 bits, which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called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Phit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(physical unit).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Responsible for reliable transmission and flow control. The Link layer’s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unit of transfer is an 80-bit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Flit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(flow control unit).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Routing: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Provides the framework for directing packets through the fabric.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high-level set of rules for exchanging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of data between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devices. A packet is comprised of an integral number of Flits.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30012-D3DD-9A4E-ADF6-CAEDD31750F5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3.19 shows the physical architecture of a QPI port. The QPI port consists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84 individual links grouped as follows. Each data path consists of a pair of wires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transmits data one bit at a time; the pair is referred to as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lane.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There are 20 data lanes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each direction (transmit and receive), plus a clock lane in each direction. Thus, QPI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capable of transmitting 20 bits in parallel in each direction. The 20-bit unit is referred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phit.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 signaling speeds of the link in current products calls for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6.4 GT/s (transfers per second). At 20 bits per transfer, that adds up to 16 GB/s,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since QPI links involve dedicated bidirectional pairs, the total capacity is 32 GB/s.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lanes in each direction are grouped into four quadrants of 5 lanes each.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some applications, the link can also operate at half or quarter widths in order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reduce power consumption or work around failures.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form of transmission on each lane is known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differential signaling, or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balanced transmission.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balanced transmission, signals are transmitted as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current that travels down one conductor and returns on the other. The binary value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depends on the voltage difference. Typically, one line has a positive voltage value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other line has zero voltage, and one line is associated with binary 1 and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 is associated with binary 0. Specifically, the technique used by QPI is known as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low-voltage differential signaling (LVDS).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a typical implementation, the transmitter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injects a small current into one wire or the other, depending on the logic level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sent. The current passes through a resistor at the receiving end, and then returns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opposite direction along the other wire. The receiver senses the polarity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voltage across the resistor to determine the logic level.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93BA2A-2F02-0543-A797-EC1D20CB3C0B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 function performed by the physical layer is that it manages the translation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80-bit flits and 20-bit phits using a technique known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multilane distribution.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flits can be considered as a bit stream that is distributed across the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lanes in a round-robin fashion (first bit to first lane, second bit to second lane, etc.),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illustrated in Figure 3.20. This approach enables QPI to achieve very high data rates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implementing the physical link between two ports as multiple parallel channels.</a:t>
            </a:r>
            <a:endParaRPr lang="en-GB" b="1" dirty="0"/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Programming is now much easier. Instead of rewiring the hardware for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new program, all we need to do is provide a new sequence of codes. Each code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is, in effect, an instruction, and part of the hardware interprets each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generates control signals. To distinguish this new method of programming,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 of codes or instructions is called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software.</a:t>
            </a:r>
            <a:endParaRPr lang="en-US" dirty="0"/>
          </a:p>
          <a:p>
            <a:endParaRPr lang="en-US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3.1b indicates two major components of the system: an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interpreter and a module of general-purpose arithmetic and logic functions.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constitute the CPU. Several other components are needed to yield a functioning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computer. Data and instructions must be put into the system. For this we need some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sort of input module. This module contains basic components for accepting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instructions in some form and converting them into an internal form of signals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usable by the system. A means of reporting results is needed, and this is in the form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an output module. Taken together, these are referred to as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components.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C26103-75E0-5149-9E6C-9A0B76ED7111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QPI link layer performs two key functions: flow control and error control.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functions are performed as part of the QPI link layer protocol, and operate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level of the flit (flow control unit). Each flit consists of a 72-bit message payload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an 8-bit error control code called a cyclic redundancy check (CRC). We discuss error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codes in Chapter 5.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flit payload may consist of data or message information. The data flits transfer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actual bits of data between cores or between a core and an IOH. The message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flits are used for such functions as flow control, error control, and cache coherence.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We discuss cache coherence in Chapters 5 and 17.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flow control function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needed to ensure that a sending QPI entity does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not overwhelm a receiving QPI entity by sending data faster than the receiver can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 the data and clear buffers for more incoming data. To control the flow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data, QPI makes use of a credit scheme. During initialization, a sender is given a set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 of credits to send flits to a receiver. Whenever a flit is sent to the receiver,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sender decrements its credit counters by one credit. Whenever a buffer is freed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receiver, a credit is returned to the sender for that buffer. Thus, the receiver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controls that pace at which data is transmitted over a QPI link.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Occasionally, a bit transmitted at the physical layer is changed during transmission,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due to noise or some other phenomenon.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control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function at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link layer detects and recovers from such bit errors, and so isolates higher layers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experiencing bit errors. The procedure works as follows for a flow of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system A to system B: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mentioned, each 80-bit flit includes an 8-bit CRC field. The CRC is a function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value of the remaining 72 bits. On transmission, A calculates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CRC value for each flit and inserts that value into the flit.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a flit is received, B calculates a CRC value for the 72-bit payload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compares this value with the value of the incoming CRC value in the flit. If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CRC values do not match, an error has been detected.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B detects an error, it sends a request to A to retransmit the flit that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error. However, because A may have had sufficient credit to send a stream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flits, so that additional flits have been transmitted after the flit in error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before A receives the request to retransmit. Therefore, the request is for A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back up and retransmit the damaged flit plus all subsequent flits.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FB0F89-8C55-C149-926C-8C5B24A24615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Routing layer is used to determine the course that a packet will traverse across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available system interconnects. Routing tables are defined by firmware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describe the possible paths that a packet can follow. In small configurations, such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two-socket platform, the routing options are limited and the routing tables quite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simple. For larger systems, the routing table options are more complex, giving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flexibility of routing and rerouting traffic depending on how (1) devices are populated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platform, (2) system resources are partitioned, and (3) reliability events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result in mapping around a failing resource.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Protocol Layer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layer, the packet is defined as the unit of transfer. The packet contents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definition is standardized with some flexibility allowed to meet differing market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segment requirements. One key function performed at this level is a cache coherency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protocol, which deals with making sure that main memory values held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caches are consistent. A typical data packet payload is a block of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being sent to or from a cache.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595FC-C411-B142-8D1D-655D029645D9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peripheral component interconnect (PCI)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 popular high-bandwidth, processor independent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that can function as a mezzanine or peripheral bus. Compared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 common bus specifications, PCI delivers better system performance for high speed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subsystems (e.g., graphic display adapters, network interface controllers,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disk controllers).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Intel began work on PCI in 1990 for its Pentium-based systems. Intel soon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released all the patents to the public domain and promoted the creation of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industry association, the PCI Special Interest Group (SIG), to develop further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maintain the compatibility of the PCI specifications. The result is that PCI has been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widely adopted and is finding increasing use in personal computer, workstation,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server systems. Because the specification is in the public domain and is supported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a broad cross section of the microprocessor and peripheral industry, PCI products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built by different vendors are compatible.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the system bus discussed in the preceding sections, the bus-based PCI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scheme has not been able to keep pace with the data rate demands of attached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devices. Accordingly, a new version, known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 Express (PCIe)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has been developed.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PCIe, as with QPI, is a point-to-point interconnect scheme intended to replace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bus-based schemes such as PCI.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key requirement for PCIe is high capacity to support the needs of higher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rate I/O devices, such as Gigabit Ethernet. Another requirement deals with the need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support time-dependent data streams. Applications such as video-on-demand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audio redistribution are putting real-time constraints on servers too. Many communications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applications and embedded PC control systems also process data in real-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time.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Today’s platforms must also deal with multiple concurrent transfers at ever-increasing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rates. It is no longer acceptable to treat all data as equal—it is more important,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to process streaming data first since late real-time data is as useless as no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data. Data needs to be tagged so that an I/O system can prioritize its flow throughout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platform.</a:t>
            </a: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EA39E9-1029-3948-BD1C-4E339E97F21E}" type="slidenum">
              <a:rPr lang="en-US"/>
              <a:pPr/>
              <a:t>33</a:t>
            </a:fld>
            <a:endParaRPr lang="en-US" dirty="0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3.21 shows a typical configuration that supports the use of PCIe.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root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complex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device, also referred to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chipset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a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host bridge,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connects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memory subsystem to the PCI Express switch fabric comprising one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more PCIe and PCIe switch devices. The root complex acts as a buffering device,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deal with difference in data rates between I/O controllers and memory and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components. The root complex also translates between PCIe transaction formats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processor and memory signal and control requirements. The chipset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will typically support multiple PCIe ports, some of which attach directly to a PCIe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 and one or more that attach to a switch that manages multiple PCIe streams.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links from the chipset may attach to the following kinds of devices that implement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Switch: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switch manages multiple PCIe streams.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endpoint: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device or controller that implements PCIe, such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Gigabit Ethernet switch, a graphics or video controller, disk interface, or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controller.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Legacy endpoint: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Legacy endpoint category is intended for existing designs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have been migrated to PCI Express, and it allows legacy behaviors such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use of I/O space and locked transactions. PCI Express endpoints are not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permitted to require the use of I/O space at runtime and must not use locked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transactions. By distinguishing these categories, it is possible for a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designer to restrict or eliminate legacy behaviors that have negative impacts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system performance and robustness.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PCIe/PCI bridge: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Allows older PCI devices to be connected to PCIe-based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31F9EA-2AC2-8D4B-9E6E-BF026F807E12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QPI, PCIe interactions are defined using a protocol architecture.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protocol architecture encompasses the following layers (Figure 3.22):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Physical: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the actual wires carrying the signals, as well as circuitry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logic to support ancillary features required in the transmission and receipt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1s and 0s.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responsible for reliable transmission and flow control.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generated and consumed by the DLL are called Data Link Layer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(DLLPs).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Generates and consumes data packets used to implement load/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store data transfer mechanisms and also manages the flow control of those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between the two components on a link. Data packets generated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consumed by the TL are called Transaction Layer Packets (TLPs).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Above the TL are software layers that generate read and write requests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transported by the transaction layer to the I/O devices using a packet-based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protocol.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7DEA48-CED5-DD47-AC58-BAE4353CC1A6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Similar to QPI, PCIe is a point-to-point architecture. Each PCIe port consists of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 of bidirectional lanes (note that in QPI, the lane refers to transfer in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direction only). Transfer in each direction in a lane is by means of differential signaling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a pair of wires. A PCI port can provide 1, 4, 6, 16, or 32 lanes. In what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follows, we refer to the PCIe 3.0 specification, introduced in late 2010.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QPI, PCIe uses a multilane distribution technique. Figure 3.23 shows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example for a PCIe port consisting of four lanes. Data are distributed to the four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lanes 1 byte at a time using a simple round-robin scheme. At each physical lane,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are buffered and processed 16 bytes (128 bits) at a time. Each block of 128 bits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encoded into a unique 130-bit codeword for transmission; this is referred to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128b/130b encoding. Thus, the effective data rate of an individual lane is reduced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a factor of 128/130.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understand the rationale for the 128b/130b encoding, note that unlike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QPI, PCIe does not use its clock line to synchronize the bit stream. That is,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clock line is not used to determine the start and end point of each incoming bit; 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used for other signaling purposes only. However, it is necessary for the receiver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be synchronized with the transmitter, so that the receiver knows when each 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begins and ends. If there is any drift between the clocks used for bit transmission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reception of the transmitter and receiver, errors may occur. To compensate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possibility of drift, PCIe relies on the receiver synchronizing with the transmitter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based on the transmitted signal. As with QPI, PCIe uses differential signaling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a pair of wires. Synchronization can be achieved by the receiver looking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transitions in the data and synchronizing its clock to the transition. However, consider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with a long string of 1s or 0s using differential signaling, the output is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constant voltage over a long period of time. Under these circumstances, any drift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clocks of transmitter and receiver will result in loss of synchronization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two.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E3F4F-0729-4242-8B15-43398FC5114D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common approach, and the one used in PCIe 3.0, to overcoming the problem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long string of bits of one value is scrambling. Scrambling, which does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not increase the number of bits to be transmitted, is a mapping technique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tends to make the data appear more random. The scrambling tends to spread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out the number of transitions so that they appear at the receiver more uniformly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spaced, which is good for synchronization. Also, other transmission properties,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such as spectral properties, are enhanced if the data are more nearly of a random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nature rather than constant or repetitive. For more discussion of scrambling, see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Appendix 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 technique that can aid in synchronization is encoding, in which additional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are inserted into the bit stream to force transitions. For PCIe 3.0,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group of 128 bits of input is mapped into a 130-bit block by adding a 2-bit block sync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header. The value of the header is 10 for a data block and 01 for what is called an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ordered set block,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refers to a link-level information block.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3.24 illustrates the use of scrambling and encoding. Data to be transmitted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fed into a scrambler. The scrambled output is then fed into a 128b/130b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encoder, which buffers 128 bits and then maps the 128-bit block into a 130-bit block.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block then passes through a parallel-to-serial converter and transmitted one 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time using differential signaling.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receiver, a clock is synchronized to the incoming data to recover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 stream. This then passes through a serial-to-parallel converter to produce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stream of 130-bit blocks. Each block is passed through a 128b/130b decoder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recover the original scrambled bit pattern, which is then descrambled to produce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original bit stream.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Using these techniques, a data rate of 16 GB/s can be achieved. One final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detail to mention. Each transmission of a block of data over a PCI link begins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ends with an 8-bit framing sequence intended to give the receiver time to synchronize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the incoming physical layer bit stream.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transaction layer (TL) receives read and write requests from the software above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TL and creates request packets for transmission to a destination via the link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layer. Most transactions use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split transaction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technique, which works in the following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fashion. A request packet is sent out by a source PCIe device, which then waits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a response, called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completion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packet. The completion following a request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initiated by the completer only when it has the data and/or status ready for delivery.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packet has a unique identifier that enables completion packets to be directed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correct originator. With the split transaction technique, the completion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separated in time from the request, in contrast to a typical bus operation in 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both sides of a transaction must be available to seize and use the bus. Between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request and the completion, other PCIe traffic may use the link.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TL messages and some write transactions are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posted transactions,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meaning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no response is expected.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TL packet format supports 32-bit memory addressing and extended 64-bit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addressing. Packets also have attributes such as “no-snoop,” “relaxed ordering,”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“priority,” which may be used to optimally route these packets through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subsystem.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09655E-41BB-7F4B-BE13-E6938EA6C5E6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TL supports four address spaces: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memory space includes system main memory. It also includes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I/O devices. Certain ranges of memory addresses map into I/O devices.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address space is used for legacy PCI devices, with reserved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ranges used to address legacy I/O devices.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address space enables the TL to read/write configuration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registers associated with I/O devices.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Message: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address space is for control signals related to interrupts, error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handling, and power management.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Table 3.2 shows the transaction types provided by the TL. For memory, I/O,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 address spaces, there are read and write transactions. In the case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transactions, there is also a read lock request function. Locked operations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 as a result of device drivers requesting atomic access to registers on a PCIe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device. A device driver, for example, can atomically read, modify, and then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 device register. To accomplish this, the device driver causes the processor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 an instruction or set of instructions. The root complex converts these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instructions into a sequence of PCIe transactions, which perform individual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 and write requests for the device driver. If these transactions must be executed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atomically, the root complex locks the PCIe link while executing the transactions.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locking prevents transactions that are not part of the sequence from occurring.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sequence of transactions is called a locked operation. The particular set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processor instructions that can cause a locked operation to occur depends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 chip set and processor architecture.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maintain compatibility with PCI, PCIe supports both Type 0 and Type 1 configuration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cycles. A Type 1 cycle propagates downstream until it reaches the bridge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interface hosting the bus (link) that the target device resides on. The configuration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is converted on the destination link from Type 1 to Type 0 by the bridge.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Finally, completion messages are used with split transactions for memory, I/O,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configuration transactions.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more component is needed. An input device will bring instructions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in sequentially. But a program is not invariably executed sequentially; it may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jump around (e.g., the IAS jump instruction). Similarly, operations on data may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 access to more than just one element at a time in a predetermined sequence.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Thus, there must be a place to store temporarily both instructions and data.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is called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memory, or main memory,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distinguish it from external storage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peripheral devices. Von Neumann pointed out that the same memory could be used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store both instructions and data.</a:t>
            </a:r>
            <a:endParaRPr lang="en-US" dirty="0"/>
          </a:p>
          <a:p>
            <a:endParaRPr lang="en-US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CPU exchanges data with memory. For this purpose, it typically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makes use of two internal (to the CPU) registers: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address register (MAR),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specifies the address in memory for the next read or write, and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 register (MBR),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contains the data to be written into memory or receives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read from memory. Similarly, an I/O address register (I/OAR) specifies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particular I/O device. An I/O buffer (I/OBR) register is used for the exchange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between an I/O module and the CPU.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transactions are conveyed using transaction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 packets, which are illustrated in Figure 3.25a. A TLP originates in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layer of the sending device and terminates at the transaction layer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receiving device.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Upper layer software sends to the TL the information needed for the TL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create the core of the TLP, which consists of the following fields: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Header: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Header describes the type of packet and includes information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needed by the receiver to process the packet, including any needed routing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information. The internal header format is discussed subsequently.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Data field of up to 4096 bytes may be included in the TLP. Some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TLPs do not contain a Data field.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ECRC: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optional end-to-end CRC field enables the destination TL layer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check for errors in the Header and Data portions of the TLP.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purpose of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data link layer is to ensure reliable delivery of packets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across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link. The DLL participates in the formation of TLPs and also transmits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DLLPs.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link layer packets originate at the data link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 of a transmitting device and terminate at the DLL of the device on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 end of the link. Figure 3.25b shows the format of a DLLP. There are three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important groups of DLLPs used in managing a link: flow control packets, power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management packets, and TLP ACK and NAK packets. Power management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are used in managing power platform budgeting. Flow control packets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regulate the rate at which TLPs and DLLPs can be transmitted across a link.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ACK and NAK packets are used in TLP processing, discussed in the following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paragraphs.</a:t>
            </a:r>
          </a:p>
          <a:p>
            <a:endParaRPr lang="en-US" dirty="0"/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DLL adds two fields to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core of the TLP created by the TL (Figure 3.25a): a 16-bit sequence number and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32-bit link-layer CRC (LCRC). Whereas the core fields created at the TL are only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used at the destination TL, the two fields added by the DLL are processed at each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intermediate node on the way from source to destination.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a TLP arrives at a device, the DLL strips off the sequence number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LCRC fields and checks the LCRC. There are two possibilities: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1.  If no errors are detected, the core portion of the TLP is handed up to the local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layer. If this receiving device is the intended destination, then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TL processes the TLP. Otherwise, the TL determines a route for the TLP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passes it back down to the DLL for transmission over the next link on the way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destination.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2.  If an error is detected, the DLL schedules an NAK DLL packet to return back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remote transmitter. The TLP is eliminated.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DLL transmits a TLP, it retains a copy of the TLP. If it receives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NAK for the TLP with this sequence number, it retransmits the TLP. When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receives an ACK, it discards the buffered TLP.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598D2-2ED8-8547-B4B7-C382E9B8AC9E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Chapter 3 summary.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83E32F-E570-C641-BE18-949DE9377421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 illustrates these top-level components and suggests the interactions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among them.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memory module consists of a set of locations, defined by sequentially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numbered addresses. Each location contains a binary number that can be interpreted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either an instruction or data. An I/O module transfers data from external devices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CPU and memory, and vice versa. It contains internal buffers for temporarily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holding these data until they can be sent 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E033D-50CC-1E44-AAA0-6DD604099704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The basic function performed by a computer is execution of a program, which consists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set of instructions stored in memory. The processor does the actual work by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executing instructions specified in the program. This section provides an overview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key elements of program execution. In its simplest form, instruction processing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two steps: The processor reads (fetches ) instructions from memory one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time and executes each instruction. Program execution consists of repeating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 of instruction fetch and instruction execution. The instruction execution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may involve several operations and depends on the nature of the instruction (see,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example, the lower portion of Figure 2.4).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processing required for a single instruction is called an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cycle.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Using the simplified two-step description given previously, the instruction cycle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depicted in Figure 3.3. The two steps are referred to as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cycle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execution halts only if the machine is turned off, some sort of unrecoverable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occurs, or a program instruction that halts the computer is encountered.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9483BA-5995-B74C-A3C4-0B5F68142E61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beginning of each instruction cycle, the processor fetches an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memory. In a typical processor, a register called the program counter (PC)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holds the address of the instruction to be fetched next. Unless told otherwise,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always increments the PC after each instruction fetch so that it will fetch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next instruction in sequence (i.e., the instruction located at the next higher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address). So, for example, consider a computer in which each instruction occupies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16-bit word of memory. Assume that the program counter is set to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location 300, where the location address refers to a 16-bit word. The processor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next fetch the instruction at location 300. On succeeding instruction cycles, it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instructions from locations 301, 302, 303, and so on. This sequence may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altered, as explained presently.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fetched instruction is loaded into a register in the processor known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instruction register (IR). The instruction contains bits that specify the action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is to take. The processor interprets the instruction and performs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required action. 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Consider a simple example using a hypothetical machine that includes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characteristics listed in Figure 3.4. The processor contains a single data register,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called an accumulator (AC). Both instructions and data are 16 bits long. Thus, it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convenient to organize memory using 16-bit words. The instruction format provides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 bits for the opcode, so that there can be as many as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16 different opcodes,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up to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4096 (4K) words of memory can be directly addressed.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4E06EC-8C2C-494A-A338-324AC533F03A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3.5 illustrates a partial program execution, showing the relevant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portions of memory and processor registers. The program fragment shown adds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contents of the memory word at address 940 to the contents of the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word at address 941 and stores the result in the latter location. Three instructions,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can be described as three fetch and three execute cycles, are required: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1. The PC contains 300, the address of the first instruction. This instruction (the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value 1940 in hexadecimal) is loaded into the instruction register IR,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PC is incremented. Note that this process involves the use of a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register and a memory buffer register. For simplicity, these intermediate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registers are ignored.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2. The first 4 bits (first hexadecimal digit) in the IR indicate that the AC is to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loaded. The remaining 12 bits (three hexadecimal digits) specify the address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(940) from which data are to be loaded.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3. The next instruction (5941) is fetched from location 301, and the PC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incremented.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4. The old contents of the AC and the contents of location 941 are added, and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result is stored in the AC.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5. The next instruction (2941) is fetched from location 302, and the PC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incremented.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6. The contents of the AC are stored in location 941.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example, three instruction cycles, each consisting of a fetch cycle and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 cycle, are needed to add the contents of location 940 to the contents of 941.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a more complex set of instructions, fewer cycles would be needed. Some older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processors, for example, included instructions that contain more than one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address. Thus, the execution cycle for a particular instruction on such processors could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involve more than one reference to memory. Also, instead of memory references,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may specify an I/O operation.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© 2016 Pearson Education, Inc., Hoboken, NJ. All rights reserved.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2.png"/><Relationship Id="rId21" Type="http://schemas.openxmlformats.org/officeDocument/2006/relationships/image" Target="../media/image514.png"/><Relationship Id="rId42" Type="http://schemas.openxmlformats.org/officeDocument/2006/relationships/customXml" Target="../ink/ink520.xml"/><Relationship Id="rId63" Type="http://schemas.openxmlformats.org/officeDocument/2006/relationships/image" Target="../media/image535.png"/><Relationship Id="rId84" Type="http://schemas.openxmlformats.org/officeDocument/2006/relationships/customXml" Target="../ink/ink541.xml"/><Relationship Id="rId138" Type="http://schemas.openxmlformats.org/officeDocument/2006/relationships/customXml" Target="../ink/ink568.xml"/><Relationship Id="rId159" Type="http://schemas.openxmlformats.org/officeDocument/2006/relationships/image" Target="../media/image583.png"/><Relationship Id="rId170" Type="http://schemas.openxmlformats.org/officeDocument/2006/relationships/customXml" Target="../ink/ink584.xml"/><Relationship Id="rId191" Type="http://schemas.openxmlformats.org/officeDocument/2006/relationships/image" Target="../media/image599.png"/><Relationship Id="rId205" Type="http://schemas.openxmlformats.org/officeDocument/2006/relationships/image" Target="../media/image606.png"/><Relationship Id="rId226" Type="http://schemas.openxmlformats.org/officeDocument/2006/relationships/customXml" Target="../ink/ink612.xml"/><Relationship Id="rId107" Type="http://schemas.openxmlformats.org/officeDocument/2006/relationships/image" Target="../media/image557.png"/><Relationship Id="rId11" Type="http://schemas.openxmlformats.org/officeDocument/2006/relationships/image" Target="../media/image509.png"/><Relationship Id="rId32" Type="http://schemas.openxmlformats.org/officeDocument/2006/relationships/customXml" Target="../ink/ink515.xml"/><Relationship Id="rId53" Type="http://schemas.openxmlformats.org/officeDocument/2006/relationships/image" Target="../media/image530.png"/><Relationship Id="rId74" Type="http://schemas.openxmlformats.org/officeDocument/2006/relationships/customXml" Target="../ink/ink536.xml"/><Relationship Id="rId128" Type="http://schemas.openxmlformats.org/officeDocument/2006/relationships/customXml" Target="../ink/ink563.xml"/><Relationship Id="rId149" Type="http://schemas.openxmlformats.org/officeDocument/2006/relationships/image" Target="../media/image578.png"/><Relationship Id="rId5" Type="http://schemas.openxmlformats.org/officeDocument/2006/relationships/image" Target="../media/image506.png"/><Relationship Id="rId95" Type="http://schemas.openxmlformats.org/officeDocument/2006/relationships/image" Target="../media/image551.png"/><Relationship Id="rId160" Type="http://schemas.openxmlformats.org/officeDocument/2006/relationships/customXml" Target="../ink/ink579.xml"/><Relationship Id="rId181" Type="http://schemas.openxmlformats.org/officeDocument/2006/relationships/image" Target="../media/image594.png"/><Relationship Id="rId216" Type="http://schemas.openxmlformats.org/officeDocument/2006/relationships/customXml" Target="../ink/ink607.xml"/><Relationship Id="rId237" Type="http://schemas.openxmlformats.org/officeDocument/2006/relationships/image" Target="../media/image622.png"/><Relationship Id="rId22" Type="http://schemas.openxmlformats.org/officeDocument/2006/relationships/customXml" Target="../ink/ink510.xml"/><Relationship Id="rId43" Type="http://schemas.openxmlformats.org/officeDocument/2006/relationships/image" Target="../media/image525.png"/><Relationship Id="rId64" Type="http://schemas.openxmlformats.org/officeDocument/2006/relationships/customXml" Target="../ink/ink531.xml"/><Relationship Id="rId118" Type="http://schemas.openxmlformats.org/officeDocument/2006/relationships/customXml" Target="../ink/ink558.xml"/><Relationship Id="rId139" Type="http://schemas.openxmlformats.org/officeDocument/2006/relationships/image" Target="../media/image573.png"/><Relationship Id="rId85" Type="http://schemas.openxmlformats.org/officeDocument/2006/relationships/image" Target="../media/image546.png"/><Relationship Id="rId150" Type="http://schemas.openxmlformats.org/officeDocument/2006/relationships/customXml" Target="../ink/ink574.xml"/><Relationship Id="rId171" Type="http://schemas.openxmlformats.org/officeDocument/2006/relationships/image" Target="../media/image589.png"/><Relationship Id="rId192" Type="http://schemas.openxmlformats.org/officeDocument/2006/relationships/customXml" Target="../ink/ink595.xml"/><Relationship Id="rId206" Type="http://schemas.openxmlformats.org/officeDocument/2006/relationships/customXml" Target="../ink/ink602.xml"/><Relationship Id="rId227" Type="http://schemas.openxmlformats.org/officeDocument/2006/relationships/image" Target="../media/image617.png"/><Relationship Id="rId12" Type="http://schemas.openxmlformats.org/officeDocument/2006/relationships/customXml" Target="../ink/ink505.xml"/><Relationship Id="rId33" Type="http://schemas.openxmlformats.org/officeDocument/2006/relationships/image" Target="../media/image520.png"/><Relationship Id="rId108" Type="http://schemas.openxmlformats.org/officeDocument/2006/relationships/customXml" Target="../ink/ink553.xml"/><Relationship Id="rId129" Type="http://schemas.openxmlformats.org/officeDocument/2006/relationships/image" Target="../media/image568.png"/><Relationship Id="rId54" Type="http://schemas.openxmlformats.org/officeDocument/2006/relationships/customXml" Target="../ink/ink526.xml"/><Relationship Id="rId75" Type="http://schemas.openxmlformats.org/officeDocument/2006/relationships/image" Target="../media/image541.png"/><Relationship Id="rId96" Type="http://schemas.openxmlformats.org/officeDocument/2006/relationships/customXml" Target="../ink/ink547.xml"/><Relationship Id="rId140" Type="http://schemas.openxmlformats.org/officeDocument/2006/relationships/customXml" Target="../ink/ink569.xml"/><Relationship Id="rId161" Type="http://schemas.openxmlformats.org/officeDocument/2006/relationships/image" Target="../media/image584.png"/><Relationship Id="rId182" Type="http://schemas.openxmlformats.org/officeDocument/2006/relationships/customXml" Target="../ink/ink590.xml"/><Relationship Id="rId217" Type="http://schemas.openxmlformats.org/officeDocument/2006/relationships/image" Target="../media/image612.png"/><Relationship Id="rId6" Type="http://schemas.openxmlformats.org/officeDocument/2006/relationships/customXml" Target="../ink/ink502.xml"/><Relationship Id="rId238" Type="http://schemas.openxmlformats.org/officeDocument/2006/relationships/customXml" Target="../ink/ink618.xml"/><Relationship Id="rId23" Type="http://schemas.openxmlformats.org/officeDocument/2006/relationships/image" Target="../media/image515.png"/><Relationship Id="rId119" Type="http://schemas.openxmlformats.org/officeDocument/2006/relationships/image" Target="../media/image563.png"/><Relationship Id="rId44" Type="http://schemas.openxmlformats.org/officeDocument/2006/relationships/customXml" Target="../ink/ink521.xml"/><Relationship Id="rId65" Type="http://schemas.openxmlformats.org/officeDocument/2006/relationships/image" Target="../media/image536.png"/><Relationship Id="rId86" Type="http://schemas.openxmlformats.org/officeDocument/2006/relationships/customXml" Target="../ink/ink542.xml"/><Relationship Id="rId130" Type="http://schemas.openxmlformats.org/officeDocument/2006/relationships/customXml" Target="../ink/ink564.xml"/><Relationship Id="rId151" Type="http://schemas.openxmlformats.org/officeDocument/2006/relationships/image" Target="../media/image579.png"/><Relationship Id="rId172" Type="http://schemas.openxmlformats.org/officeDocument/2006/relationships/customXml" Target="../ink/ink585.xml"/><Relationship Id="rId193" Type="http://schemas.openxmlformats.org/officeDocument/2006/relationships/image" Target="../media/image600.png"/><Relationship Id="rId207" Type="http://schemas.openxmlformats.org/officeDocument/2006/relationships/image" Target="../media/image607.png"/><Relationship Id="rId228" Type="http://schemas.openxmlformats.org/officeDocument/2006/relationships/customXml" Target="../ink/ink613.xml"/><Relationship Id="rId13" Type="http://schemas.openxmlformats.org/officeDocument/2006/relationships/image" Target="../media/image510.png"/><Relationship Id="rId109" Type="http://schemas.openxmlformats.org/officeDocument/2006/relationships/image" Target="../media/image558.png"/><Relationship Id="rId34" Type="http://schemas.openxmlformats.org/officeDocument/2006/relationships/customXml" Target="../ink/ink516.xml"/><Relationship Id="rId55" Type="http://schemas.openxmlformats.org/officeDocument/2006/relationships/image" Target="../media/image531.png"/><Relationship Id="rId76" Type="http://schemas.openxmlformats.org/officeDocument/2006/relationships/customXml" Target="../ink/ink537.xml"/><Relationship Id="rId97" Type="http://schemas.openxmlformats.org/officeDocument/2006/relationships/image" Target="../media/image552.png"/><Relationship Id="rId120" Type="http://schemas.openxmlformats.org/officeDocument/2006/relationships/customXml" Target="../ink/ink559.xml"/><Relationship Id="rId141" Type="http://schemas.openxmlformats.org/officeDocument/2006/relationships/image" Target="../media/image574.png"/><Relationship Id="rId7" Type="http://schemas.openxmlformats.org/officeDocument/2006/relationships/image" Target="../media/image507.png"/><Relationship Id="rId162" Type="http://schemas.openxmlformats.org/officeDocument/2006/relationships/customXml" Target="../ink/ink580.xml"/><Relationship Id="rId183" Type="http://schemas.openxmlformats.org/officeDocument/2006/relationships/image" Target="../media/image595.png"/><Relationship Id="rId218" Type="http://schemas.openxmlformats.org/officeDocument/2006/relationships/customXml" Target="../ink/ink608.xml"/><Relationship Id="rId239" Type="http://schemas.openxmlformats.org/officeDocument/2006/relationships/image" Target="../media/image623.png"/><Relationship Id="rId24" Type="http://schemas.openxmlformats.org/officeDocument/2006/relationships/customXml" Target="../ink/ink511.xml"/><Relationship Id="rId45" Type="http://schemas.openxmlformats.org/officeDocument/2006/relationships/image" Target="../media/image526.png"/><Relationship Id="rId66" Type="http://schemas.openxmlformats.org/officeDocument/2006/relationships/customXml" Target="../ink/ink532.xml"/><Relationship Id="rId87" Type="http://schemas.openxmlformats.org/officeDocument/2006/relationships/image" Target="../media/image547.png"/><Relationship Id="rId110" Type="http://schemas.openxmlformats.org/officeDocument/2006/relationships/customXml" Target="../ink/ink554.xml"/><Relationship Id="rId131" Type="http://schemas.openxmlformats.org/officeDocument/2006/relationships/image" Target="../media/image569.png"/><Relationship Id="rId152" Type="http://schemas.openxmlformats.org/officeDocument/2006/relationships/customXml" Target="../ink/ink575.xml"/><Relationship Id="rId173" Type="http://schemas.openxmlformats.org/officeDocument/2006/relationships/image" Target="../media/image590.png"/><Relationship Id="rId194" Type="http://schemas.openxmlformats.org/officeDocument/2006/relationships/customXml" Target="../ink/ink596.xml"/><Relationship Id="rId208" Type="http://schemas.openxmlformats.org/officeDocument/2006/relationships/customXml" Target="../ink/ink603.xml"/><Relationship Id="rId229" Type="http://schemas.openxmlformats.org/officeDocument/2006/relationships/image" Target="../media/image618.png"/><Relationship Id="rId240" Type="http://schemas.openxmlformats.org/officeDocument/2006/relationships/customXml" Target="../ink/ink619.xml"/><Relationship Id="rId14" Type="http://schemas.openxmlformats.org/officeDocument/2006/relationships/customXml" Target="../ink/ink506.xml"/><Relationship Id="rId35" Type="http://schemas.openxmlformats.org/officeDocument/2006/relationships/image" Target="../media/image521.png"/><Relationship Id="rId56" Type="http://schemas.openxmlformats.org/officeDocument/2006/relationships/customXml" Target="../ink/ink527.xml"/><Relationship Id="rId77" Type="http://schemas.openxmlformats.org/officeDocument/2006/relationships/image" Target="../media/image542.png"/><Relationship Id="rId100" Type="http://schemas.openxmlformats.org/officeDocument/2006/relationships/customXml" Target="../ink/ink549.xml"/><Relationship Id="rId8" Type="http://schemas.openxmlformats.org/officeDocument/2006/relationships/customXml" Target="../ink/ink503.xml"/><Relationship Id="rId98" Type="http://schemas.openxmlformats.org/officeDocument/2006/relationships/customXml" Target="../ink/ink548.xml"/><Relationship Id="rId121" Type="http://schemas.openxmlformats.org/officeDocument/2006/relationships/image" Target="../media/image564.png"/><Relationship Id="rId142" Type="http://schemas.openxmlformats.org/officeDocument/2006/relationships/customXml" Target="../ink/ink570.xml"/><Relationship Id="rId163" Type="http://schemas.openxmlformats.org/officeDocument/2006/relationships/image" Target="../media/image585.png"/><Relationship Id="rId184" Type="http://schemas.openxmlformats.org/officeDocument/2006/relationships/customXml" Target="../ink/ink591.xml"/><Relationship Id="rId219" Type="http://schemas.openxmlformats.org/officeDocument/2006/relationships/image" Target="../media/image613.png"/><Relationship Id="rId230" Type="http://schemas.openxmlformats.org/officeDocument/2006/relationships/customXml" Target="../ink/ink614.xml"/><Relationship Id="rId25" Type="http://schemas.openxmlformats.org/officeDocument/2006/relationships/image" Target="../media/image516.png"/><Relationship Id="rId46" Type="http://schemas.openxmlformats.org/officeDocument/2006/relationships/customXml" Target="../ink/ink522.xml"/><Relationship Id="rId67" Type="http://schemas.openxmlformats.org/officeDocument/2006/relationships/image" Target="../media/image537.png"/><Relationship Id="rId88" Type="http://schemas.openxmlformats.org/officeDocument/2006/relationships/customXml" Target="../ink/ink543.xml"/><Relationship Id="rId111" Type="http://schemas.openxmlformats.org/officeDocument/2006/relationships/image" Target="../media/image559.png"/><Relationship Id="rId132" Type="http://schemas.openxmlformats.org/officeDocument/2006/relationships/customXml" Target="../ink/ink565.xml"/><Relationship Id="rId153" Type="http://schemas.openxmlformats.org/officeDocument/2006/relationships/image" Target="../media/image580.png"/><Relationship Id="rId174" Type="http://schemas.openxmlformats.org/officeDocument/2006/relationships/customXml" Target="../ink/ink586.xml"/><Relationship Id="rId195" Type="http://schemas.openxmlformats.org/officeDocument/2006/relationships/image" Target="../media/image601.png"/><Relationship Id="rId209" Type="http://schemas.openxmlformats.org/officeDocument/2006/relationships/image" Target="../media/image608.png"/><Relationship Id="rId220" Type="http://schemas.openxmlformats.org/officeDocument/2006/relationships/customXml" Target="../ink/ink609.xml"/><Relationship Id="rId241" Type="http://schemas.openxmlformats.org/officeDocument/2006/relationships/image" Target="../media/image624.png"/><Relationship Id="rId15" Type="http://schemas.openxmlformats.org/officeDocument/2006/relationships/image" Target="../media/image511.png"/><Relationship Id="rId36" Type="http://schemas.openxmlformats.org/officeDocument/2006/relationships/customXml" Target="../ink/ink517.xml"/><Relationship Id="rId57" Type="http://schemas.openxmlformats.org/officeDocument/2006/relationships/image" Target="../media/image532.png"/><Relationship Id="rId10" Type="http://schemas.openxmlformats.org/officeDocument/2006/relationships/customXml" Target="../ink/ink504.xml"/><Relationship Id="rId31" Type="http://schemas.openxmlformats.org/officeDocument/2006/relationships/image" Target="../media/image519.png"/><Relationship Id="rId52" Type="http://schemas.openxmlformats.org/officeDocument/2006/relationships/customXml" Target="../ink/ink525.xml"/><Relationship Id="rId73" Type="http://schemas.openxmlformats.org/officeDocument/2006/relationships/image" Target="../media/image540.png"/><Relationship Id="rId78" Type="http://schemas.openxmlformats.org/officeDocument/2006/relationships/customXml" Target="../ink/ink538.xml"/><Relationship Id="rId94" Type="http://schemas.openxmlformats.org/officeDocument/2006/relationships/customXml" Target="../ink/ink546.xml"/><Relationship Id="rId99" Type="http://schemas.openxmlformats.org/officeDocument/2006/relationships/image" Target="../media/image553.png"/><Relationship Id="rId101" Type="http://schemas.openxmlformats.org/officeDocument/2006/relationships/image" Target="../media/image554.png"/><Relationship Id="rId122" Type="http://schemas.openxmlformats.org/officeDocument/2006/relationships/customXml" Target="../ink/ink560.xml"/><Relationship Id="rId143" Type="http://schemas.openxmlformats.org/officeDocument/2006/relationships/image" Target="../media/image575.png"/><Relationship Id="rId148" Type="http://schemas.openxmlformats.org/officeDocument/2006/relationships/customXml" Target="../ink/ink573.xml"/><Relationship Id="rId164" Type="http://schemas.openxmlformats.org/officeDocument/2006/relationships/customXml" Target="../ink/ink581.xml"/><Relationship Id="rId169" Type="http://schemas.openxmlformats.org/officeDocument/2006/relationships/image" Target="../media/image588.png"/><Relationship Id="rId185" Type="http://schemas.openxmlformats.org/officeDocument/2006/relationships/image" Target="../media/image596.png"/><Relationship Id="rId4" Type="http://schemas.openxmlformats.org/officeDocument/2006/relationships/customXml" Target="../ink/ink501.xml"/><Relationship Id="rId9" Type="http://schemas.openxmlformats.org/officeDocument/2006/relationships/image" Target="../media/image508.png"/><Relationship Id="rId180" Type="http://schemas.openxmlformats.org/officeDocument/2006/relationships/customXml" Target="../ink/ink589.xml"/><Relationship Id="rId210" Type="http://schemas.openxmlformats.org/officeDocument/2006/relationships/customXml" Target="../ink/ink604.xml"/><Relationship Id="rId215" Type="http://schemas.openxmlformats.org/officeDocument/2006/relationships/image" Target="../media/image611.png"/><Relationship Id="rId236" Type="http://schemas.openxmlformats.org/officeDocument/2006/relationships/customXml" Target="../ink/ink617.xml"/><Relationship Id="rId26" Type="http://schemas.openxmlformats.org/officeDocument/2006/relationships/customXml" Target="../ink/ink512.xml"/><Relationship Id="rId231" Type="http://schemas.openxmlformats.org/officeDocument/2006/relationships/image" Target="../media/image619.png"/><Relationship Id="rId47" Type="http://schemas.openxmlformats.org/officeDocument/2006/relationships/image" Target="../media/image527.png"/><Relationship Id="rId68" Type="http://schemas.openxmlformats.org/officeDocument/2006/relationships/customXml" Target="../ink/ink533.xml"/><Relationship Id="rId89" Type="http://schemas.openxmlformats.org/officeDocument/2006/relationships/image" Target="../media/image548.png"/><Relationship Id="rId112" Type="http://schemas.openxmlformats.org/officeDocument/2006/relationships/customXml" Target="../ink/ink555.xml"/><Relationship Id="rId133" Type="http://schemas.openxmlformats.org/officeDocument/2006/relationships/image" Target="../media/image570.png"/><Relationship Id="rId154" Type="http://schemas.openxmlformats.org/officeDocument/2006/relationships/customXml" Target="../ink/ink576.xml"/><Relationship Id="rId175" Type="http://schemas.openxmlformats.org/officeDocument/2006/relationships/image" Target="../media/image591.png"/><Relationship Id="rId196" Type="http://schemas.openxmlformats.org/officeDocument/2006/relationships/customXml" Target="../ink/ink597.xml"/><Relationship Id="rId200" Type="http://schemas.openxmlformats.org/officeDocument/2006/relationships/customXml" Target="../ink/ink599.xml"/><Relationship Id="rId16" Type="http://schemas.openxmlformats.org/officeDocument/2006/relationships/customXml" Target="../ink/ink507.xml"/><Relationship Id="rId221" Type="http://schemas.openxmlformats.org/officeDocument/2006/relationships/image" Target="../media/image614.png"/><Relationship Id="rId242" Type="http://schemas.openxmlformats.org/officeDocument/2006/relationships/customXml" Target="../ink/ink620.xml"/><Relationship Id="rId37" Type="http://schemas.openxmlformats.org/officeDocument/2006/relationships/image" Target="../media/image522.png"/><Relationship Id="rId58" Type="http://schemas.openxmlformats.org/officeDocument/2006/relationships/customXml" Target="../ink/ink528.xml"/><Relationship Id="rId79" Type="http://schemas.openxmlformats.org/officeDocument/2006/relationships/image" Target="../media/image543.png"/><Relationship Id="rId102" Type="http://schemas.openxmlformats.org/officeDocument/2006/relationships/customXml" Target="../ink/ink550.xml"/><Relationship Id="rId123" Type="http://schemas.openxmlformats.org/officeDocument/2006/relationships/image" Target="../media/image565.png"/><Relationship Id="rId144" Type="http://schemas.openxmlformats.org/officeDocument/2006/relationships/customXml" Target="../ink/ink571.xml"/><Relationship Id="rId90" Type="http://schemas.openxmlformats.org/officeDocument/2006/relationships/customXml" Target="../ink/ink544.xml"/><Relationship Id="rId165" Type="http://schemas.openxmlformats.org/officeDocument/2006/relationships/image" Target="../media/image586.png"/><Relationship Id="rId186" Type="http://schemas.openxmlformats.org/officeDocument/2006/relationships/customXml" Target="../ink/ink592.xml"/><Relationship Id="rId211" Type="http://schemas.openxmlformats.org/officeDocument/2006/relationships/image" Target="../media/image609.png"/><Relationship Id="rId232" Type="http://schemas.openxmlformats.org/officeDocument/2006/relationships/customXml" Target="../ink/ink615.xml"/><Relationship Id="rId27" Type="http://schemas.openxmlformats.org/officeDocument/2006/relationships/image" Target="../media/image517.png"/><Relationship Id="rId48" Type="http://schemas.openxmlformats.org/officeDocument/2006/relationships/customXml" Target="../ink/ink523.xml"/><Relationship Id="rId69" Type="http://schemas.openxmlformats.org/officeDocument/2006/relationships/image" Target="../media/image538.png"/><Relationship Id="rId113" Type="http://schemas.openxmlformats.org/officeDocument/2006/relationships/image" Target="../media/image560.png"/><Relationship Id="rId134" Type="http://schemas.openxmlformats.org/officeDocument/2006/relationships/customXml" Target="../ink/ink566.xml"/><Relationship Id="rId80" Type="http://schemas.openxmlformats.org/officeDocument/2006/relationships/customXml" Target="../ink/ink539.xml"/><Relationship Id="rId155" Type="http://schemas.openxmlformats.org/officeDocument/2006/relationships/image" Target="../media/image581.png"/><Relationship Id="rId176" Type="http://schemas.openxmlformats.org/officeDocument/2006/relationships/customXml" Target="../ink/ink587.xml"/><Relationship Id="rId197" Type="http://schemas.openxmlformats.org/officeDocument/2006/relationships/image" Target="../media/image602.png"/><Relationship Id="rId201" Type="http://schemas.openxmlformats.org/officeDocument/2006/relationships/image" Target="../media/image604.png"/><Relationship Id="rId222" Type="http://schemas.openxmlformats.org/officeDocument/2006/relationships/customXml" Target="../ink/ink610.xml"/><Relationship Id="rId243" Type="http://schemas.openxmlformats.org/officeDocument/2006/relationships/image" Target="../media/image625.png"/><Relationship Id="rId17" Type="http://schemas.openxmlformats.org/officeDocument/2006/relationships/image" Target="../media/image512.png"/><Relationship Id="rId38" Type="http://schemas.openxmlformats.org/officeDocument/2006/relationships/customXml" Target="../ink/ink518.xml"/><Relationship Id="rId59" Type="http://schemas.openxmlformats.org/officeDocument/2006/relationships/image" Target="../media/image533.png"/><Relationship Id="rId103" Type="http://schemas.openxmlformats.org/officeDocument/2006/relationships/image" Target="../media/image555.png"/><Relationship Id="rId124" Type="http://schemas.openxmlformats.org/officeDocument/2006/relationships/customXml" Target="../ink/ink561.xml"/><Relationship Id="rId70" Type="http://schemas.openxmlformats.org/officeDocument/2006/relationships/customXml" Target="../ink/ink534.xml"/><Relationship Id="rId91" Type="http://schemas.openxmlformats.org/officeDocument/2006/relationships/image" Target="../media/image549.png"/><Relationship Id="rId145" Type="http://schemas.openxmlformats.org/officeDocument/2006/relationships/image" Target="../media/image576.png"/><Relationship Id="rId166" Type="http://schemas.openxmlformats.org/officeDocument/2006/relationships/customXml" Target="../ink/ink582.xml"/><Relationship Id="rId187" Type="http://schemas.openxmlformats.org/officeDocument/2006/relationships/image" Target="../media/image597.png"/><Relationship Id="rId1" Type="http://schemas.openxmlformats.org/officeDocument/2006/relationships/slideLayout" Target="../slideLayouts/slideLayout12.xml"/><Relationship Id="rId212" Type="http://schemas.openxmlformats.org/officeDocument/2006/relationships/customXml" Target="../ink/ink605.xml"/><Relationship Id="rId233" Type="http://schemas.openxmlformats.org/officeDocument/2006/relationships/image" Target="../media/image620.png"/><Relationship Id="rId28" Type="http://schemas.openxmlformats.org/officeDocument/2006/relationships/customXml" Target="../ink/ink513.xml"/><Relationship Id="rId49" Type="http://schemas.openxmlformats.org/officeDocument/2006/relationships/image" Target="../media/image528.png"/><Relationship Id="rId114" Type="http://schemas.openxmlformats.org/officeDocument/2006/relationships/customXml" Target="../ink/ink556.xml"/><Relationship Id="rId60" Type="http://schemas.openxmlformats.org/officeDocument/2006/relationships/customXml" Target="../ink/ink529.xml"/><Relationship Id="rId81" Type="http://schemas.openxmlformats.org/officeDocument/2006/relationships/image" Target="../media/image544.png"/><Relationship Id="rId135" Type="http://schemas.openxmlformats.org/officeDocument/2006/relationships/image" Target="../media/image571.png"/><Relationship Id="rId156" Type="http://schemas.openxmlformats.org/officeDocument/2006/relationships/customXml" Target="../ink/ink577.xml"/><Relationship Id="rId177" Type="http://schemas.openxmlformats.org/officeDocument/2006/relationships/image" Target="../media/image592.png"/><Relationship Id="rId198" Type="http://schemas.openxmlformats.org/officeDocument/2006/relationships/customXml" Target="../ink/ink598.xml"/><Relationship Id="rId202" Type="http://schemas.openxmlformats.org/officeDocument/2006/relationships/customXml" Target="../ink/ink600.xml"/><Relationship Id="rId223" Type="http://schemas.openxmlformats.org/officeDocument/2006/relationships/image" Target="../media/image615.png"/><Relationship Id="rId244" Type="http://schemas.openxmlformats.org/officeDocument/2006/relationships/customXml" Target="../ink/ink621.xml"/><Relationship Id="rId18" Type="http://schemas.openxmlformats.org/officeDocument/2006/relationships/customXml" Target="../ink/ink508.xml"/><Relationship Id="rId39" Type="http://schemas.openxmlformats.org/officeDocument/2006/relationships/image" Target="../media/image523.png"/><Relationship Id="rId50" Type="http://schemas.openxmlformats.org/officeDocument/2006/relationships/customXml" Target="../ink/ink524.xml"/><Relationship Id="rId104" Type="http://schemas.openxmlformats.org/officeDocument/2006/relationships/customXml" Target="../ink/ink551.xml"/><Relationship Id="rId125" Type="http://schemas.openxmlformats.org/officeDocument/2006/relationships/image" Target="../media/image566.png"/><Relationship Id="rId146" Type="http://schemas.openxmlformats.org/officeDocument/2006/relationships/customXml" Target="../ink/ink572.xml"/><Relationship Id="rId167" Type="http://schemas.openxmlformats.org/officeDocument/2006/relationships/image" Target="../media/image587.png"/><Relationship Id="rId188" Type="http://schemas.openxmlformats.org/officeDocument/2006/relationships/customXml" Target="../ink/ink593.xml"/><Relationship Id="rId71" Type="http://schemas.openxmlformats.org/officeDocument/2006/relationships/image" Target="../media/image539.png"/><Relationship Id="rId92" Type="http://schemas.openxmlformats.org/officeDocument/2006/relationships/customXml" Target="../ink/ink545.xml"/><Relationship Id="rId213" Type="http://schemas.openxmlformats.org/officeDocument/2006/relationships/image" Target="../media/image610.png"/><Relationship Id="rId234" Type="http://schemas.openxmlformats.org/officeDocument/2006/relationships/customXml" Target="../ink/ink616.xml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518.png"/><Relationship Id="rId40" Type="http://schemas.openxmlformats.org/officeDocument/2006/relationships/customXml" Target="../ink/ink519.xml"/><Relationship Id="rId115" Type="http://schemas.openxmlformats.org/officeDocument/2006/relationships/image" Target="../media/image561.png"/><Relationship Id="rId136" Type="http://schemas.openxmlformats.org/officeDocument/2006/relationships/customXml" Target="../ink/ink567.xml"/><Relationship Id="rId157" Type="http://schemas.openxmlformats.org/officeDocument/2006/relationships/image" Target="../media/image582.png"/><Relationship Id="rId178" Type="http://schemas.openxmlformats.org/officeDocument/2006/relationships/customXml" Target="../ink/ink588.xml"/><Relationship Id="rId61" Type="http://schemas.openxmlformats.org/officeDocument/2006/relationships/image" Target="../media/image534.png"/><Relationship Id="rId82" Type="http://schemas.openxmlformats.org/officeDocument/2006/relationships/customXml" Target="../ink/ink540.xml"/><Relationship Id="rId199" Type="http://schemas.openxmlformats.org/officeDocument/2006/relationships/image" Target="../media/image603.png"/><Relationship Id="rId203" Type="http://schemas.openxmlformats.org/officeDocument/2006/relationships/image" Target="../media/image605.png"/><Relationship Id="rId19" Type="http://schemas.openxmlformats.org/officeDocument/2006/relationships/image" Target="../media/image513.png"/><Relationship Id="rId224" Type="http://schemas.openxmlformats.org/officeDocument/2006/relationships/customXml" Target="../ink/ink611.xml"/><Relationship Id="rId245" Type="http://schemas.openxmlformats.org/officeDocument/2006/relationships/image" Target="../media/image626.png"/><Relationship Id="rId30" Type="http://schemas.openxmlformats.org/officeDocument/2006/relationships/customXml" Target="../ink/ink514.xml"/><Relationship Id="rId105" Type="http://schemas.openxmlformats.org/officeDocument/2006/relationships/image" Target="../media/image556.png"/><Relationship Id="rId126" Type="http://schemas.openxmlformats.org/officeDocument/2006/relationships/customXml" Target="../ink/ink562.xml"/><Relationship Id="rId147" Type="http://schemas.openxmlformats.org/officeDocument/2006/relationships/image" Target="../media/image577.png"/><Relationship Id="rId168" Type="http://schemas.openxmlformats.org/officeDocument/2006/relationships/customXml" Target="../ink/ink583.xml"/><Relationship Id="rId51" Type="http://schemas.openxmlformats.org/officeDocument/2006/relationships/image" Target="../media/image529.png"/><Relationship Id="rId72" Type="http://schemas.openxmlformats.org/officeDocument/2006/relationships/customXml" Target="../ink/ink535.xml"/><Relationship Id="rId93" Type="http://schemas.openxmlformats.org/officeDocument/2006/relationships/image" Target="../media/image550.png"/><Relationship Id="rId189" Type="http://schemas.openxmlformats.org/officeDocument/2006/relationships/image" Target="../media/image598.png"/><Relationship Id="rId3" Type="http://schemas.openxmlformats.org/officeDocument/2006/relationships/image" Target="../media/image8.emf"/><Relationship Id="rId214" Type="http://schemas.openxmlformats.org/officeDocument/2006/relationships/customXml" Target="../ink/ink606.xml"/><Relationship Id="rId235" Type="http://schemas.openxmlformats.org/officeDocument/2006/relationships/image" Target="../media/image621.png"/><Relationship Id="rId116" Type="http://schemas.openxmlformats.org/officeDocument/2006/relationships/customXml" Target="../ink/ink557.xml"/><Relationship Id="rId137" Type="http://schemas.openxmlformats.org/officeDocument/2006/relationships/image" Target="../media/image572.png"/><Relationship Id="rId158" Type="http://schemas.openxmlformats.org/officeDocument/2006/relationships/customXml" Target="../ink/ink578.xml"/><Relationship Id="rId20" Type="http://schemas.openxmlformats.org/officeDocument/2006/relationships/customXml" Target="../ink/ink509.xml"/><Relationship Id="rId41" Type="http://schemas.openxmlformats.org/officeDocument/2006/relationships/image" Target="../media/image524.png"/><Relationship Id="rId62" Type="http://schemas.openxmlformats.org/officeDocument/2006/relationships/customXml" Target="../ink/ink530.xml"/><Relationship Id="rId83" Type="http://schemas.openxmlformats.org/officeDocument/2006/relationships/image" Target="../media/image545.png"/><Relationship Id="rId179" Type="http://schemas.openxmlformats.org/officeDocument/2006/relationships/image" Target="../media/image593.png"/><Relationship Id="rId190" Type="http://schemas.openxmlformats.org/officeDocument/2006/relationships/customXml" Target="../ink/ink594.xml"/><Relationship Id="rId204" Type="http://schemas.openxmlformats.org/officeDocument/2006/relationships/customXml" Target="../ink/ink601.xml"/><Relationship Id="rId225" Type="http://schemas.openxmlformats.org/officeDocument/2006/relationships/image" Target="../media/image616.png"/><Relationship Id="rId106" Type="http://schemas.openxmlformats.org/officeDocument/2006/relationships/customXml" Target="../ink/ink552.xml"/><Relationship Id="rId127" Type="http://schemas.openxmlformats.org/officeDocument/2006/relationships/image" Target="../media/image5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4.xml"/><Relationship Id="rId13" Type="http://schemas.openxmlformats.org/officeDocument/2006/relationships/image" Target="../media/image632.png"/><Relationship Id="rId3" Type="http://schemas.openxmlformats.org/officeDocument/2006/relationships/image" Target="../media/image9.emf"/><Relationship Id="rId7" Type="http://schemas.openxmlformats.org/officeDocument/2006/relationships/image" Target="../media/image629.png"/><Relationship Id="rId12" Type="http://schemas.openxmlformats.org/officeDocument/2006/relationships/customXml" Target="../ink/ink62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623.xml"/><Relationship Id="rId11" Type="http://schemas.openxmlformats.org/officeDocument/2006/relationships/image" Target="../media/image631.png"/><Relationship Id="rId5" Type="http://schemas.openxmlformats.org/officeDocument/2006/relationships/image" Target="../media/image628.png"/><Relationship Id="rId15" Type="http://schemas.openxmlformats.org/officeDocument/2006/relationships/image" Target="../media/image633.png"/><Relationship Id="rId10" Type="http://schemas.openxmlformats.org/officeDocument/2006/relationships/customXml" Target="../ink/ink625.xml"/><Relationship Id="rId4" Type="http://schemas.openxmlformats.org/officeDocument/2006/relationships/customXml" Target="../ink/ink622.xml"/><Relationship Id="rId9" Type="http://schemas.openxmlformats.org/officeDocument/2006/relationships/image" Target="../media/image630.png"/><Relationship Id="rId14" Type="http://schemas.openxmlformats.org/officeDocument/2006/relationships/customXml" Target="../ink/ink6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97.png"/><Relationship Id="rId299" Type="http://schemas.openxmlformats.org/officeDocument/2006/relationships/customXml" Target="../ink/ink776.xml"/><Relationship Id="rId21" Type="http://schemas.openxmlformats.org/officeDocument/2006/relationships/image" Target="../media/image649.png"/><Relationship Id="rId63" Type="http://schemas.openxmlformats.org/officeDocument/2006/relationships/image" Target="../media/image670.png"/><Relationship Id="rId159" Type="http://schemas.openxmlformats.org/officeDocument/2006/relationships/image" Target="../media/image718.png"/><Relationship Id="rId170" Type="http://schemas.openxmlformats.org/officeDocument/2006/relationships/customXml" Target="../ink/ink711.xml"/><Relationship Id="rId226" Type="http://schemas.openxmlformats.org/officeDocument/2006/relationships/image" Target="../media/image749.png"/><Relationship Id="rId268" Type="http://schemas.openxmlformats.org/officeDocument/2006/relationships/image" Target="../media/image770.png"/><Relationship Id="rId32" Type="http://schemas.openxmlformats.org/officeDocument/2006/relationships/customXml" Target="../ink/ink642.xml"/><Relationship Id="rId74" Type="http://schemas.openxmlformats.org/officeDocument/2006/relationships/customXml" Target="../ink/ink663.xml"/><Relationship Id="rId128" Type="http://schemas.openxmlformats.org/officeDocument/2006/relationships/customXml" Target="../ink/ink690.xml"/><Relationship Id="rId5" Type="http://schemas.openxmlformats.org/officeDocument/2006/relationships/image" Target="../media/image641.png"/><Relationship Id="rId181" Type="http://schemas.openxmlformats.org/officeDocument/2006/relationships/image" Target="../media/image729.png"/><Relationship Id="rId237" Type="http://schemas.openxmlformats.org/officeDocument/2006/relationships/customXml" Target="../ink/ink745.xml"/><Relationship Id="rId279" Type="http://schemas.openxmlformats.org/officeDocument/2006/relationships/customXml" Target="../ink/ink766.xml"/><Relationship Id="rId43" Type="http://schemas.openxmlformats.org/officeDocument/2006/relationships/image" Target="../media/image660.png"/><Relationship Id="rId139" Type="http://schemas.openxmlformats.org/officeDocument/2006/relationships/image" Target="../media/image708.png"/><Relationship Id="rId290" Type="http://schemas.openxmlformats.org/officeDocument/2006/relationships/image" Target="../media/image781.png"/><Relationship Id="rId85" Type="http://schemas.openxmlformats.org/officeDocument/2006/relationships/image" Target="../media/image681.png"/><Relationship Id="rId150" Type="http://schemas.openxmlformats.org/officeDocument/2006/relationships/customXml" Target="../ink/ink701.xml"/><Relationship Id="rId192" Type="http://schemas.openxmlformats.org/officeDocument/2006/relationships/customXml" Target="../ink/ink722.xml"/><Relationship Id="rId206" Type="http://schemas.openxmlformats.org/officeDocument/2006/relationships/customXml" Target="../ink/ink729.xml"/><Relationship Id="rId248" Type="http://schemas.openxmlformats.org/officeDocument/2006/relationships/image" Target="../media/image760.png"/><Relationship Id="rId12" Type="http://schemas.openxmlformats.org/officeDocument/2006/relationships/customXml" Target="../ink/ink632.xml"/><Relationship Id="rId108" Type="http://schemas.openxmlformats.org/officeDocument/2006/relationships/customXml" Target="../ink/ink680.xml"/><Relationship Id="rId54" Type="http://schemas.openxmlformats.org/officeDocument/2006/relationships/customXml" Target="../ink/ink653.xml"/><Relationship Id="rId75" Type="http://schemas.openxmlformats.org/officeDocument/2006/relationships/image" Target="../media/image676.png"/><Relationship Id="rId96" Type="http://schemas.openxmlformats.org/officeDocument/2006/relationships/customXml" Target="../ink/ink674.xml"/><Relationship Id="rId140" Type="http://schemas.openxmlformats.org/officeDocument/2006/relationships/customXml" Target="../ink/ink696.xml"/><Relationship Id="rId161" Type="http://schemas.openxmlformats.org/officeDocument/2006/relationships/image" Target="../media/image719.png"/><Relationship Id="rId182" Type="http://schemas.openxmlformats.org/officeDocument/2006/relationships/customXml" Target="../ink/ink717.xml"/><Relationship Id="rId217" Type="http://schemas.openxmlformats.org/officeDocument/2006/relationships/customXml" Target="../ink/ink735.xml"/><Relationship Id="rId6" Type="http://schemas.openxmlformats.org/officeDocument/2006/relationships/customXml" Target="../ink/ink629.xml"/><Relationship Id="rId238" Type="http://schemas.openxmlformats.org/officeDocument/2006/relationships/image" Target="../media/image755.png"/><Relationship Id="rId259" Type="http://schemas.openxmlformats.org/officeDocument/2006/relationships/customXml" Target="../ink/ink756.xml"/><Relationship Id="rId23" Type="http://schemas.openxmlformats.org/officeDocument/2006/relationships/image" Target="../media/image650.png"/><Relationship Id="rId119" Type="http://schemas.openxmlformats.org/officeDocument/2006/relationships/image" Target="../media/image698.png"/><Relationship Id="rId270" Type="http://schemas.openxmlformats.org/officeDocument/2006/relationships/image" Target="../media/image771.png"/><Relationship Id="rId291" Type="http://schemas.openxmlformats.org/officeDocument/2006/relationships/customXml" Target="../ink/ink772.xml"/><Relationship Id="rId44" Type="http://schemas.openxmlformats.org/officeDocument/2006/relationships/customXml" Target="../ink/ink648.xml"/><Relationship Id="rId65" Type="http://schemas.openxmlformats.org/officeDocument/2006/relationships/image" Target="../media/image671.png"/><Relationship Id="rId86" Type="http://schemas.openxmlformats.org/officeDocument/2006/relationships/customXml" Target="../ink/ink669.xml"/><Relationship Id="rId130" Type="http://schemas.openxmlformats.org/officeDocument/2006/relationships/customXml" Target="../ink/ink691.xml"/><Relationship Id="rId151" Type="http://schemas.openxmlformats.org/officeDocument/2006/relationships/image" Target="../media/image714.png"/><Relationship Id="rId172" Type="http://schemas.openxmlformats.org/officeDocument/2006/relationships/customXml" Target="../ink/ink712.xml"/><Relationship Id="rId193" Type="http://schemas.openxmlformats.org/officeDocument/2006/relationships/image" Target="../media/image734.png"/><Relationship Id="rId207" Type="http://schemas.openxmlformats.org/officeDocument/2006/relationships/image" Target="../media/image740.png"/><Relationship Id="rId228" Type="http://schemas.openxmlformats.org/officeDocument/2006/relationships/image" Target="../media/image750.png"/><Relationship Id="rId249" Type="http://schemas.openxmlformats.org/officeDocument/2006/relationships/customXml" Target="../ink/ink751.xml"/><Relationship Id="rId13" Type="http://schemas.openxmlformats.org/officeDocument/2006/relationships/image" Target="../media/image645.png"/><Relationship Id="rId109" Type="http://schemas.openxmlformats.org/officeDocument/2006/relationships/image" Target="../media/image693.png"/><Relationship Id="rId260" Type="http://schemas.openxmlformats.org/officeDocument/2006/relationships/image" Target="../media/image766.png"/><Relationship Id="rId281" Type="http://schemas.openxmlformats.org/officeDocument/2006/relationships/customXml" Target="../ink/ink767.xml"/><Relationship Id="rId34" Type="http://schemas.openxmlformats.org/officeDocument/2006/relationships/customXml" Target="../ink/ink643.xml"/><Relationship Id="rId55" Type="http://schemas.openxmlformats.org/officeDocument/2006/relationships/image" Target="../media/image666.png"/><Relationship Id="rId76" Type="http://schemas.openxmlformats.org/officeDocument/2006/relationships/customXml" Target="../ink/ink664.xml"/><Relationship Id="rId97" Type="http://schemas.openxmlformats.org/officeDocument/2006/relationships/image" Target="../media/image687.png"/><Relationship Id="rId120" Type="http://schemas.openxmlformats.org/officeDocument/2006/relationships/customXml" Target="../ink/ink686.xml"/><Relationship Id="rId141" Type="http://schemas.openxmlformats.org/officeDocument/2006/relationships/image" Target="../media/image709.png"/><Relationship Id="rId7" Type="http://schemas.openxmlformats.org/officeDocument/2006/relationships/image" Target="../media/image642.png"/><Relationship Id="rId162" Type="http://schemas.openxmlformats.org/officeDocument/2006/relationships/customXml" Target="../ink/ink707.xml"/><Relationship Id="rId183" Type="http://schemas.openxmlformats.org/officeDocument/2006/relationships/image" Target="../media/image504.png"/><Relationship Id="rId218" Type="http://schemas.openxmlformats.org/officeDocument/2006/relationships/image" Target="../media/image745.png"/><Relationship Id="rId239" Type="http://schemas.openxmlformats.org/officeDocument/2006/relationships/customXml" Target="../ink/ink746.xml"/><Relationship Id="rId250" Type="http://schemas.openxmlformats.org/officeDocument/2006/relationships/image" Target="../media/image761.png"/><Relationship Id="rId271" Type="http://schemas.openxmlformats.org/officeDocument/2006/relationships/customXml" Target="../ink/ink762.xml"/><Relationship Id="rId292" Type="http://schemas.openxmlformats.org/officeDocument/2006/relationships/image" Target="../media/image782.png"/><Relationship Id="rId24" Type="http://schemas.openxmlformats.org/officeDocument/2006/relationships/customXml" Target="../ink/ink638.xml"/><Relationship Id="rId45" Type="http://schemas.openxmlformats.org/officeDocument/2006/relationships/image" Target="../media/image661.png"/><Relationship Id="rId66" Type="http://schemas.openxmlformats.org/officeDocument/2006/relationships/customXml" Target="../ink/ink659.xml"/><Relationship Id="rId87" Type="http://schemas.openxmlformats.org/officeDocument/2006/relationships/image" Target="../media/image682.png"/><Relationship Id="rId110" Type="http://schemas.openxmlformats.org/officeDocument/2006/relationships/customXml" Target="../ink/ink681.xml"/><Relationship Id="rId131" Type="http://schemas.openxmlformats.org/officeDocument/2006/relationships/image" Target="../media/image704.png"/><Relationship Id="rId152" Type="http://schemas.openxmlformats.org/officeDocument/2006/relationships/customXml" Target="../ink/ink702.xml"/><Relationship Id="rId173" Type="http://schemas.openxmlformats.org/officeDocument/2006/relationships/image" Target="../media/image725.png"/><Relationship Id="rId194" Type="http://schemas.openxmlformats.org/officeDocument/2006/relationships/customXml" Target="../ink/ink723.xml"/><Relationship Id="rId208" Type="http://schemas.openxmlformats.org/officeDocument/2006/relationships/customXml" Target="../ink/ink730.xml"/><Relationship Id="rId229" Type="http://schemas.openxmlformats.org/officeDocument/2006/relationships/customXml" Target="../ink/ink741.xml"/><Relationship Id="rId240" Type="http://schemas.openxmlformats.org/officeDocument/2006/relationships/image" Target="../media/image756.png"/><Relationship Id="rId261" Type="http://schemas.openxmlformats.org/officeDocument/2006/relationships/customXml" Target="../ink/ink757.xml"/><Relationship Id="rId14" Type="http://schemas.openxmlformats.org/officeDocument/2006/relationships/customXml" Target="../ink/ink633.xml"/><Relationship Id="rId35" Type="http://schemas.openxmlformats.org/officeDocument/2006/relationships/image" Target="../media/image656.png"/><Relationship Id="rId56" Type="http://schemas.openxmlformats.org/officeDocument/2006/relationships/customXml" Target="../ink/ink654.xml"/><Relationship Id="rId77" Type="http://schemas.openxmlformats.org/officeDocument/2006/relationships/image" Target="../media/image677.png"/><Relationship Id="rId100" Type="http://schemas.openxmlformats.org/officeDocument/2006/relationships/customXml" Target="../ink/ink676.xml"/><Relationship Id="rId282" Type="http://schemas.openxmlformats.org/officeDocument/2006/relationships/image" Target="../media/image777.png"/><Relationship Id="rId8" Type="http://schemas.openxmlformats.org/officeDocument/2006/relationships/customXml" Target="../ink/ink630.xml"/><Relationship Id="rId98" Type="http://schemas.openxmlformats.org/officeDocument/2006/relationships/customXml" Target="../ink/ink675.xml"/><Relationship Id="rId121" Type="http://schemas.openxmlformats.org/officeDocument/2006/relationships/image" Target="../media/image699.png"/><Relationship Id="rId142" Type="http://schemas.openxmlformats.org/officeDocument/2006/relationships/customXml" Target="../ink/ink697.xml"/><Relationship Id="rId163" Type="http://schemas.openxmlformats.org/officeDocument/2006/relationships/image" Target="../media/image720.png"/><Relationship Id="rId184" Type="http://schemas.openxmlformats.org/officeDocument/2006/relationships/customXml" Target="../ink/ink718.xml"/><Relationship Id="rId219" Type="http://schemas.openxmlformats.org/officeDocument/2006/relationships/customXml" Target="../ink/ink736.xml"/><Relationship Id="rId230" Type="http://schemas.openxmlformats.org/officeDocument/2006/relationships/image" Target="../media/image751.png"/><Relationship Id="rId251" Type="http://schemas.openxmlformats.org/officeDocument/2006/relationships/customXml" Target="../ink/ink752.xml"/><Relationship Id="rId25" Type="http://schemas.openxmlformats.org/officeDocument/2006/relationships/image" Target="../media/image651.png"/><Relationship Id="rId46" Type="http://schemas.openxmlformats.org/officeDocument/2006/relationships/customXml" Target="../ink/ink649.xml"/><Relationship Id="rId67" Type="http://schemas.openxmlformats.org/officeDocument/2006/relationships/image" Target="../media/image672.png"/><Relationship Id="rId272" Type="http://schemas.openxmlformats.org/officeDocument/2006/relationships/image" Target="../media/image772.png"/><Relationship Id="rId293" Type="http://schemas.openxmlformats.org/officeDocument/2006/relationships/customXml" Target="../ink/ink773.xml"/><Relationship Id="rId88" Type="http://schemas.openxmlformats.org/officeDocument/2006/relationships/customXml" Target="../ink/ink670.xml"/><Relationship Id="rId111" Type="http://schemas.openxmlformats.org/officeDocument/2006/relationships/image" Target="../media/image694.png"/><Relationship Id="rId132" Type="http://schemas.openxmlformats.org/officeDocument/2006/relationships/customXml" Target="../ink/ink692.xml"/><Relationship Id="rId153" Type="http://schemas.openxmlformats.org/officeDocument/2006/relationships/image" Target="../media/image715.png"/><Relationship Id="rId174" Type="http://schemas.openxmlformats.org/officeDocument/2006/relationships/customXml" Target="../ink/ink713.xml"/><Relationship Id="rId195" Type="http://schemas.openxmlformats.org/officeDocument/2006/relationships/image" Target="../media/image735.png"/><Relationship Id="rId209" Type="http://schemas.openxmlformats.org/officeDocument/2006/relationships/customXml" Target="../ink/ink731.xml"/><Relationship Id="rId220" Type="http://schemas.openxmlformats.org/officeDocument/2006/relationships/image" Target="../media/image746.png"/><Relationship Id="rId241" Type="http://schemas.openxmlformats.org/officeDocument/2006/relationships/customXml" Target="../ink/ink747.xml"/><Relationship Id="rId15" Type="http://schemas.openxmlformats.org/officeDocument/2006/relationships/image" Target="../media/image646.png"/><Relationship Id="rId36" Type="http://schemas.openxmlformats.org/officeDocument/2006/relationships/customXml" Target="../ink/ink644.xml"/><Relationship Id="rId57" Type="http://schemas.openxmlformats.org/officeDocument/2006/relationships/image" Target="../media/image667.png"/><Relationship Id="rId262" Type="http://schemas.openxmlformats.org/officeDocument/2006/relationships/image" Target="../media/image767.png"/><Relationship Id="rId283" Type="http://schemas.openxmlformats.org/officeDocument/2006/relationships/customXml" Target="../ink/ink768.xml"/><Relationship Id="rId78" Type="http://schemas.openxmlformats.org/officeDocument/2006/relationships/customXml" Target="../ink/ink665.xml"/><Relationship Id="rId99" Type="http://schemas.openxmlformats.org/officeDocument/2006/relationships/image" Target="../media/image688.png"/><Relationship Id="rId101" Type="http://schemas.openxmlformats.org/officeDocument/2006/relationships/image" Target="../media/image689.png"/><Relationship Id="rId122" Type="http://schemas.openxmlformats.org/officeDocument/2006/relationships/customXml" Target="../ink/ink687.xml"/><Relationship Id="rId143" Type="http://schemas.openxmlformats.org/officeDocument/2006/relationships/image" Target="../media/image710.png"/><Relationship Id="rId164" Type="http://schemas.openxmlformats.org/officeDocument/2006/relationships/customXml" Target="../ink/ink708.xml"/><Relationship Id="rId185" Type="http://schemas.openxmlformats.org/officeDocument/2006/relationships/image" Target="../media/image730.png"/><Relationship Id="rId9" Type="http://schemas.openxmlformats.org/officeDocument/2006/relationships/image" Target="../media/image643.png"/><Relationship Id="rId210" Type="http://schemas.openxmlformats.org/officeDocument/2006/relationships/image" Target="../media/image741.png"/><Relationship Id="rId26" Type="http://schemas.openxmlformats.org/officeDocument/2006/relationships/customXml" Target="../ink/ink639.xml"/><Relationship Id="rId231" Type="http://schemas.openxmlformats.org/officeDocument/2006/relationships/customXml" Target="../ink/ink742.xml"/><Relationship Id="rId252" Type="http://schemas.openxmlformats.org/officeDocument/2006/relationships/image" Target="../media/image762.png"/><Relationship Id="rId273" Type="http://schemas.openxmlformats.org/officeDocument/2006/relationships/customXml" Target="../ink/ink763.xml"/><Relationship Id="rId294" Type="http://schemas.openxmlformats.org/officeDocument/2006/relationships/image" Target="../media/image783.png"/><Relationship Id="rId47" Type="http://schemas.openxmlformats.org/officeDocument/2006/relationships/image" Target="../media/image662.png"/><Relationship Id="rId68" Type="http://schemas.openxmlformats.org/officeDocument/2006/relationships/customXml" Target="../ink/ink660.xml"/><Relationship Id="rId89" Type="http://schemas.openxmlformats.org/officeDocument/2006/relationships/image" Target="../media/image683.png"/><Relationship Id="rId112" Type="http://schemas.openxmlformats.org/officeDocument/2006/relationships/customXml" Target="../ink/ink682.xml"/><Relationship Id="rId133" Type="http://schemas.openxmlformats.org/officeDocument/2006/relationships/image" Target="../media/image705.png"/><Relationship Id="rId154" Type="http://schemas.openxmlformats.org/officeDocument/2006/relationships/customXml" Target="../ink/ink703.xml"/><Relationship Id="rId175" Type="http://schemas.openxmlformats.org/officeDocument/2006/relationships/image" Target="../media/image726.png"/><Relationship Id="rId196" Type="http://schemas.openxmlformats.org/officeDocument/2006/relationships/customXml" Target="../ink/ink724.xml"/><Relationship Id="rId200" Type="http://schemas.openxmlformats.org/officeDocument/2006/relationships/customXml" Target="../ink/ink726.xml"/><Relationship Id="rId16" Type="http://schemas.openxmlformats.org/officeDocument/2006/relationships/customXml" Target="../ink/ink634.xml"/><Relationship Id="rId221" Type="http://schemas.openxmlformats.org/officeDocument/2006/relationships/customXml" Target="../ink/ink737.xml"/><Relationship Id="rId242" Type="http://schemas.openxmlformats.org/officeDocument/2006/relationships/image" Target="../media/image757.png"/><Relationship Id="rId263" Type="http://schemas.openxmlformats.org/officeDocument/2006/relationships/customXml" Target="../ink/ink758.xml"/><Relationship Id="rId284" Type="http://schemas.openxmlformats.org/officeDocument/2006/relationships/image" Target="../media/image778.png"/><Relationship Id="rId37" Type="http://schemas.openxmlformats.org/officeDocument/2006/relationships/image" Target="../media/image657.png"/><Relationship Id="rId58" Type="http://schemas.openxmlformats.org/officeDocument/2006/relationships/customXml" Target="../ink/ink655.xml"/><Relationship Id="rId79" Type="http://schemas.openxmlformats.org/officeDocument/2006/relationships/image" Target="../media/image678.png"/><Relationship Id="rId102" Type="http://schemas.openxmlformats.org/officeDocument/2006/relationships/customXml" Target="../ink/ink677.xml"/><Relationship Id="rId123" Type="http://schemas.openxmlformats.org/officeDocument/2006/relationships/image" Target="../media/image700.png"/><Relationship Id="rId144" Type="http://schemas.openxmlformats.org/officeDocument/2006/relationships/customXml" Target="../ink/ink698.xml"/><Relationship Id="rId90" Type="http://schemas.openxmlformats.org/officeDocument/2006/relationships/customXml" Target="../ink/ink671.xml"/><Relationship Id="rId165" Type="http://schemas.openxmlformats.org/officeDocument/2006/relationships/image" Target="../media/image721.png"/><Relationship Id="rId186" Type="http://schemas.openxmlformats.org/officeDocument/2006/relationships/customXml" Target="../ink/ink719.xml"/><Relationship Id="rId211" Type="http://schemas.openxmlformats.org/officeDocument/2006/relationships/customXml" Target="../ink/ink732.xml"/><Relationship Id="rId232" Type="http://schemas.openxmlformats.org/officeDocument/2006/relationships/image" Target="../media/image752.png"/><Relationship Id="rId253" Type="http://schemas.openxmlformats.org/officeDocument/2006/relationships/customXml" Target="../ink/ink753.xml"/><Relationship Id="rId274" Type="http://schemas.openxmlformats.org/officeDocument/2006/relationships/image" Target="../media/image773.png"/><Relationship Id="rId295" Type="http://schemas.openxmlformats.org/officeDocument/2006/relationships/customXml" Target="../ink/ink774.xml"/><Relationship Id="rId27" Type="http://schemas.openxmlformats.org/officeDocument/2006/relationships/image" Target="../media/image652.png"/><Relationship Id="rId48" Type="http://schemas.openxmlformats.org/officeDocument/2006/relationships/customXml" Target="../ink/ink650.xml"/><Relationship Id="rId69" Type="http://schemas.openxmlformats.org/officeDocument/2006/relationships/image" Target="../media/image673.png"/><Relationship Id="rId113" Type="http://schemas.openxmlformats.org/officeDocument/2006/relationships/image" Target="../media/image695.png"/><Relationship Id="rId134" Type="http://schemas.openxmlformats.org/officeDocument/2006/relationships/customXml" Target="../ink/ink693.xml"/><Relationship Id="rId80" Type="http://schemas.openxmlformats.org/officeDocument/2006/relationships/customXml" Target="../ink/ink666.xml"/><Relationship Id="rId155" Type="http://schemas.openxmlformats.org/officeDocument/2006/relationships/image" Target="../media/image716.png"/><Relationship Id="rId176" Type="http://schemas.openxmlformats.org/officeDocument/2006/relationships/customXml" Target="../ink/ink714.xml"/><Relationship Id="rId197" Type="http://schemas.openxmlformats.org/officeDocument/2006/relationships/image" Target="../media/image736.png"/><Relationship Id="rId201" Type="http://schemas.openxmlformats.org/officeDocument/2006/relationships/image" Target="../media/image350.png"/><Relationship Id="rId222" Type="http://schemas.openxmlformats.org/officeDocument/2006/relationships/image" Target="../media/image747.png"/><Relationship Id="rId243" Type="http://schemas.openxmlformats.org/officeDocument/2006/relationships/customXml" Target="../ink/ink748.xml"/><Relationship Id="rId264" Type="http://schemas.openxmlformats.org/officeDocument/2006/relationships/image" Target="../media/image768.png"/><Relationship Id="rId285" Type="http://schemas.openxmlformats.org/officeDocument/2006/relationships/customXml" Target="../ink/ink769.xml"/><Relationship Id="rId17" Type="http://schemas.openxmlformats.org/officeDocument/2006/relationships/image" Target="../media/image647.png"/><Relationship Id="rId38" Type="http://schemas.openxmlformats.org/officeDocument/2006/relationships/customXml" Target="../ink/ink645.xml"/><Relationship Id="rId59" Type="http://schemas.openxmlformats.org/officeDocument/2006/relationships/image" Target="../media/image668.png"/><Relationship Id="rId103" Type="http://schemas.openxmlformats.org/officeDocument/2006/relationships/image" Target="../media/image690.png"/><Relationship Id="rId124" Type="http://schemas.openxmlformats.org/officeDocument/2006/relationships/customXml" Target="../ink/ink688.xml"/><Relationship Id="rId70" Type="http://schemas.openxmlformats.org/officeDocument/2006/relationships/customXml" Target="../ink/ink661.xml"/><Relationship Id="rId91" Type="http://schemas.openxmlformats.org/officeDocument/2006/relationships/image" Target="../media/image684.png"/><Relationship Id="rId145" Type="http://schemas.openxmlformats.org/officeDocument/2006/relationships/image" Target="../media/image711.png"/><Relationship Id="rId166" Type="http://schemas.openxmlformats.org/officeDocument/2006/relationships/customXml" Target="../ink/ink709.xml"/><Relationship Id="rId187" Type="http://schemas.openxmlformats.org/officeDocument/2006/relationships/image" Target="../media/image731.png"/><Relationship Id="rId1" Type="http://schemas.openxmlformats.org/officeDocument/2006/relationships/slideLayout" Target="../slideLayouts/slideLayout12.xml"/><Relationship Id="rId212" Type="http://schemas.openxmlformats.org/officeDocument/2006/relationships/image" Target="../media/image742.png"/><Relationship Id="rId233" Type="http://schemas.openxmlformats.org/officeDocument/2006/relationships/customXml" Target="../ink/ink743.xml"/><Relationship Id="rId254" Type="http://schemas.openxmlformats.org/officeDocument/2006/relationships/image" Target="../media/image763.png"/><Relationship Id="rId28" Type="http://schemas.openxmlformats.org/officeDocument/2006/relationships/customXml" Target="../ink/ink640.xml"/><Relationship Id="rId49" Type="http://schemas.openxmlformats.org/officeDocument/2006/relationships/image" Target="../media/image663.png"/><Relationship Id="rId114" Type="http://schemas.openxmlformats.org/officeDocument/2006/relationships/customXml" Target="../ink/ink683.xml"/><Relationship Id="rId275" Type="http://schemas.openxmlformats.org/officeDocument/2006/relationships/customXml" Target="../ink/ink764.xml"/><Relationship Id="rId296" Type="http://schemas.openxmlformats.org/officeDocument/2006/relationships/image" Target="../media/image784.png"/><Relationship Id="rId300" Type="http://schemas.openxmlformats.org/officeDocument/2006/relationships/image" Target="../media/image786.png"/><Relationship Id="rId60" Type="http://schemas.openxmlformats.org/officeDocument/2006/relationships/customXml" Target="../ink/ink656.xml"/><Relationship Id="rId81" Type="http://schemas.openxmlformats.org/officeDocument/2006/relationships/image" Target="../media/image679.png"/><Relationship Id="rId135" Type="http://schemas.openxmlformats.org/officeDocument/2006/relationships/image" Target="../media/image706.png"/><Relationship Id="rId156" Type="http://schemas.openxmlformats.org/officeDocument/2006/relationships/customXml" Target="../ink/ink704.xml"/><Relationship Id="rId177" Type="http://schemas.openxmlformats.org/officeDocument/2006/relationships/image" Target="../media/image727.png"/><Relationship Id="rId198" Type="http://schemas.openxmlformats.org/officeDocument/2006/relationships/customXml" Target="../ink/ink725.xml"/><Relationship Id="rId202" Type="http://schemas.openxmlformats.org/officeDocument/2006/relationships/customXml" Target="../ink/ink727.xml"/><Relationship Id="rId223" Type="http://schemas.openxmlformats.org/officeDocument/2006/relationships/customXml" Target="../ink/ink738.xml"/><Relationship Id="rId244" Type="http://schemas.openxmlformats.org/officeDocument/2006/relationships/image" Target="../media/image758.png"/><Relationship Id="rId18" Type="http://schemas.openxmlformats.org/officeDocument/2006/relationships/customXml" Target="../ink/ink635.xml"/><Relationship Id="rId39" Type="http://schemas.openxmlformats.org/officeDocument/2006/relationships/image" Target="../media/image658.png"/><Relationship Id="rId265" Type="http://schemas.openxmlformats.org/officeDocument/2006/relationships/customXml" Target="../ink/ink759.xml"/><Relationship Id="rId286" Type="http://schemas.openxmlformats.org/officeDocument/2006/relationships/image" Target="../media/image779.png"/><Relationship Id="rId50" Type="http://schemas.openxmlformats.org/officeDocument/2006/relationships/customXml" Target="../ink/ink651.xml"/><Relationship Id="rId104" Type="http://schemas.openxmlformats.org/officeDocument/2006/relationships/customXml" Target="../ink/ink678.xml"/><Relationship Id="rId125" Type="http://schemas.openxmlformats.org/officeDocument/2006/relationships/image" Target="../media/image701.png"/><Relationship Id="rId146" Type="http://schemas.openxmlformats.org/officeDocument/2006/relationships/customXml" Target="../ink/ink699.xml"/><Relationship Id="rId167" Type="http://schemas.openxmlformats.org/officeDocument/2006/relationships/image" Target="../media/image722.png"/><Relationship Id="rId188" Type="http://schemas.openxmlformats.org/officeDocument/2006/relationships/customXml" Target="../ink/ink720.xml"/><Relationship Id="rId71" Type="http://schemas.openxmlformats.org/officeDocument/2006/relationships/image" Target="../media/image674.png"/><Relationship Id="rId92" Type="http://schemas.openxmlformats.org/officeDocument/2006/relationships/customXml" Target="../ink/ink672.xml"/><Relationship Id="rId213" Type="http://schemas.openxmlformats.org/officeDocument/2006/relationships/customXml" Target="../ink/ink733.xml"/><Relationship Id="rId234" Type="http://schemas.openxmlformats.org/officeDocument/2006/relationships/image" Target="../media/image753.png"/><Relationship Id="rId2" Type="http://schemas.openxmlformats.org/officeDocument/2006/relationships/notesSlide" Target="../notesSlides/notesSlide15.xml"/><Relationship Id="rId29" Type="http://schemas.openxmlformats.org/officeDocument/2006/relationships/image" Target="../media/image653.png"/><Relationship Id="rId255" Type="http://schemas.openxmlformats.org/officeDocument/2006/relationships/customXml" Target="../ink/ink754.xml"/><Relationship Id="rId276" Type="http://schemas.openxmlformats.org/officeDocument/2006/relationships/image" Target="../media/image774.png"/><Relationship Id="rId297" Type="http://schemas.openxmlformats.org/officeDocument/2006/relationships/customXml" Target="../ink/ink775.xml"/><Relationship Id="rId40" Type="http://schemas.openxmlformats.org/officeDocument/2006/relationships/customXml" Target="../ink/ink646.xml"/><Relationship Id="rId115" Type="http://schemas.openxmlformats.org/officeDocument/2006/relationships/image" Target="../media/image696.png"/><Relationship Id="rId136" Type="http://schemas.openxmlformats.org/officeDocument/2006/relationships/customXml" Target="../ink/ink694.xml"/><Relationship Id="rId157" Type="http://schemas.openxmlformats.org/officeDocument/2006/relationships/image" Target="../media/image717.png"/><Relationship Id="rId178" Type="http://schemas.openxmlformats.org/officeDocument/2006/relationships/customXml" Target="../ink/ink715.xml"/><Relationship Id="rId61" Type="http://schemas.openxmlformats.org/officeDocument/2006/relationships/image" Target="../media/image669.png"/><Relationship Id="rId82" Type="http://schemas.openxmlformats.org/officeDocument/2006/relationships/customXml" Target="../ink/ink667.xml"/><Relationship Id="rId199" Type="http://schemas.openxmlformats.org/officeDocument/2006/relationships/image" Target="../media/image737.png"/><Relationship Id="rId203" Type="http://schemas.openxmlformats.org/officeDocument/2006/relationships/image" Target="../media/image738.png"/><Relationship Id="rId19" Type="http://schemas.openxmlformats.org/officeDocument/2006/relationships/image" Target="../media/image648.png"/><Relationship Id="rId224" Type="http://schemas.openxmlformats.org/officeDocument/2006/relationships/image" Target="../media/image748.png"/><Relationship Id="rId245" Type="http://schemas.openxmlformats.org/officeDocument/2006/relationships/customXml" Target="../ink/ink749.xml"/><Relationship Id="rId266" Type="http://schemas.openxmlformats.org/officeDocument/2006/relationships/image" Target="../media/image769.png"/><Relationship Id="rId287" Type="http://schemas.openxmlformats.org/officeDocument/2006/relationships/customXml" Target="../ink/ink770.xml"/><Relationship Id="rId30" Type="http://schemas.openxmlformats.org/officeDocument/2006/relationships/customXml" Target="../ink/ink641.xml"/><Relationship Id="rId105" Type="http://schemas.openxmlformats.org/officeDocument/2006/relationships/image" Target="../media/image691.png"/><Relationship Id="rId126" Type="http://schemas.openxmlformats.org/officeDocument/2006/relationships/customXml" Target="../ink/ink689.xml"/><Relationship Id="rId147" Type="http://schemas.openxmlformats.org/officeDocument/2006/relationships/image" Target="../media/image712.png"/><Relationship Id="rId168" Type="http://schemas.openxmlformats.org/officeDocument/2006/relationships/customXml" Target="../ink/ink710.xml"/><Relationship Id="rId51" Type="http://schemas.openxmlformats.org/officeDocument/2006/relationships/image" Target="../media/image664.png"/><Relationship Id="rId72" Type="http://schemas.openxmlformats.org/officeDocument/2006/relationships/customXml" Target="../ink/ink662.xml"/><Relationship Id="rId93" Type="http://schemas.openxmlformats.org/officeDocument/2006/relationships/image" Target="../media/image685.png"/><Relationship Id="rId189" Type="http://schemas.openxmlformats.org/officeDocument/2006/relationships/image" Target="../media/image732.png"/><Relationship Id="rId3" Type="http://schemas.openxmlformats.org/officeDocument/2006/relationships/image" Target="../media/image13.emf"/><Relationship Id="rId214" Type="http://schemas.openxmlformats.org/officeDocument/2006/relationships/image" Target="../media/image743.png"/><Relationship Id="rId235" Type="http://schemas.openxmlformats.org/officeDocument/2006/relationships/customXml" Target="../ink/ink744.xml"/><Relationship Id="rId256" Type="http://schemas.openxmlformats.org/officeDocument/2006/relationships/image" Target="../media/image764.png"/><Relationship Id="rId277" Type="http://schemas.openxmlformats.org/officeDocument/2006/relationships/customXml" Target="../ink/ink765.xml"/><Relationship Id="rId298" Type="http://schemas.openxmlformats.org/officeDocument/2006/relationships/image" Target="../media/image785.png"/><Relationship Id="rId116" Type="http://schemas.openxmlformats.org/officeDocument/2006/relationships/customXml" Target="../ink/ink684.xml"/><Relationship Id="rId137" Type="http://schemas.openxmlformats.org/officeDocument/2006/relationships/image" Target="../media/image707.png"/><Relationship Id="rId158" Type="http://schemas.openxmlformats.org/officeDocument/2006/relationships/customXml" Target="../ink/ink705.xml"/><Relationship Id="rId20" Type="http://schemas.openxmlformats.org/officeDocument/2006/relationships/customXml" Target="../ink/ink636.xml"/><Relationship Id="rId41" Type="http://schemas.openxmlformats.org/officeDocument/2006/relationships/image" Target="../media/image659.png"/><Relationship Id="rId62" Type="http://schemas.openxmlformats.org/officeDocument/2006/relationships/customXml" Target="../ink/ink657.xml"/><Relationship Id="rId83" Type="http://schemas.openxmlformats.org/officeDocument/2006/relationships/image" Target="../media/image680.png"/><Relationship Id="rId179" Type="http://schemas.openxmlformats.org/officeDocument/2006/relationships/image" Target="../media/image728.png"/><Relationship Id="rId190" Type="http://schemas.openxmlformats.org/officeDocument/2006/relationships/customXml" Target="../ink/ink721.xml"/><Relationship Id="rId204" Type="http://schemas.openxmlformats.org/officeDocument/2006/relationships/customXml" Target="../ink/ink728.xml"/><Relationship Id="rId225" Type="http://schemas.openxmlformats.org/officeDocument/2006/relationships/customXml" Target="../ink/ink739.xml"/><Relationship Id="rId246" Type="http://schemas.openxmlformats.org/officeDocument/2006/relationships/image" Target="../media/image759.png"/><Relationship Id="rId267" Type="http://schemas.openxmlformats.org/officeDocument/2006/relationships/customXml" Target="../ink/ink760.xml"/><Relationship Id="rId288" Type="http://schemas.openxmlformats.org/officeDocument/2006/relationships/image" Target="../media/image780.png"/><Relationship Id="rId106" Type="http://schemas.openxmlformats.org/officeDocument/2006/relationships/customXml" Target="../ink/ink679.xml"/><Relationship Id="rId127" Type="http://schemas.openxmlformats.org/officeDocument/2006/relationships/image" Target="../media/image702.png"/><Relationship Id="rId10" Type="http://schemas.openxmlformats.org/officeDocument/2006/relationships/customXml" Target="../ink/ink631.xml"/><Relationship Id="rId31" Type="http://schemas.openxmlformats.org/officeDocument/2006/relationships/image" Target="../media/image654.png"/><Relationship Id="rId52" Type="http://schemas.openxmlformats.org/officeDocument/2006/relationships/customXml" Target="../ink/ink652.xml"/><Relationship Id="rId73" Type="http://schemas.openxmlformats.org/officeDocument/2006/relationships/image" Target="../media/image675.png"/><Relationship Id="rId94" Type="http://schemas.openxmlformats.org/officeDocument/2006/relationships/customXml" Target="../ink/ink673.xml"/><Relationship Id="rId148" Type="http://schemas.openxmlformats.org/officeDocument/2006/relationships/customXml" Target="../ink/ink700.xml"/><Relationship Id="rId169" Type="http://schemas.openxmlformats.org/officeDocument/2006/relationships/image" Target="../media/image723.png"/><Relationship Id="rId4" Type="http://schemas.openxmlformats.org/officeDocument/2006/relationships/customXml" Target="../ink/ink628.xml"/><Relationship Id="rId180" Type="http://schemas.openxmlformats.org/officeDocument/2006/relationships/customXml" Target="../ink/ink716.xml"/><Relationship Id="rId215" Type="http://schemas.openxmlformats.org/officeDocument/2006/relationships/customXml" Target="../ink/ink734.xml"/><Relationship Id="rId236" Type="http://schemas.openxmlformats.org/officeDocument/2006/relationships/image" Target="../media/image754.png"/><Relationship Id="rId257" Type="http://schemas.openxmlformats.org/officeDocument/2006/relationships/customXml" Target="../ink/ink755.xml"/><Relationship Id="rId278" Type="http://schemas.openxmlformats.org/officeDocument/2006/relationships/image" Target="../media/image775.png"/><Relationship Id="rId42" Type="http://schemas.openxmlformats.org/officeDocument/2006/relationships/customXml" Target="../ink/ink647.xml"/><Relationship Id="rId84" Type="http://schemas.openxmlformats.org/officeDocument/2006/relationships/customXml" Target="../ink/ink668.xml"/><Relationship Id="rId138" Type="http://schemas.openxmlformats.org/officeDocument/2006/relationships/customXml" Target="../ink/ink695.xml"/><Relationship Id="rId191" Type="http://schemas.openxmlformats.org/officeDocument/2006/relationships/image" Target="../media/image733.png"/><Relationship Id="rId205" Type="http://schemas.openxmlformats.org/officeDocument/2006/relationships/image" Target="../media/image739.png"/><Relationship Id="rId247" Type="http://schemas.openxmlformats.org/officeDocument/2006/relationships/customXml" Target="../ink/ink750.xml"/><Relationship Id="rId107" Type="http://schemas.openxmlformats.org/officeDocument/2006/relationships/image" Target="../media/image692.png"/><Relationship Id="rId289" Type="http://schemas.openxmlformats.org/officeDocument/2006/relationships/customXml" Target="../ink/ink771.xml"/><Relationship Id="rId11" Type="http://schemas.openxmlformats.org/officeDocument/2006/relationships/image" Target="../media/image644.png"/><Relationship Id="rId53" Type="http://schemas.openxmlformats.org/officeDocument/2006/relationships/image" Target="../media/image665.png"/><Relationship Id="rId149" Type="http://schemas.openxmlformats.org/officeDocument/2006/relationships/image" Target="../media/image713.png"/><Relationship Id="rId95" Type="http://schemas.openxmlformats.org/officeDocument/2006/relationships/image" Target="../media/image686.png"/><Relationship Id="rId160" Type="http://schemas.openxmlformats.org/officeDocument/2006/relationships/customXml" Target="../ink/ink706.xml"/><Relationship Id="rId216" Type="http://schemas.openxmlformats.org/officeDocument/2006/relationships/image" Target="../media/image744.png"/><Relationship Id="rId258" Type="http://schemas.openxmlformats.org/officeDocument/2006/relationships/image" Target="../media/image765.png"/><Relationship Id="rId22" Type="http://schemas.openxmlformats.org/officeDocument/2006/relationships/customXml" Target="../ink/ink637.xml"/><Relationship Id="rId64" Type="http://schemas.openxmlformats.org/officeDocument/2006/relationships/customXml" Target="../ink/ink658.xml"/><Relationship Id="rId118" Type="http://schemas.openxmlformats.org/officeDocument/2006/relationships/customXml" Target="../ink/ink685.xml"/><Relationship Id="rId171" Type="http://schemas.openxmlformats.org/officeDocument/2006/relationships/image" Target="../media/image724.png"/><Relationship Id="rId227" Type="http://schemas.openxmlformats.org/officeDocument/2006/relationships/customXml" Target="../ink/ink740.xml"/><Relationship Id="rId269" Type="http://schemas.openxmlformats.org/officeDocument/2006/relationships/customXml" Target="../ink/ink761.xml"/><Relationship Id="rId33" Type="http://schemas.openxmlformats.org/officeDocument/2006/relationships/image" Target="../media/image655.png"/><Relationship Id="rId129" Type="http://schemas.openxmlformats.org/officeDocument/2006/relationships/image" Target="../media/image703.png"/><Relationship Id="rId280" Type="http://schemas.openxmlformats.org/officeDocument/2006/relationships/image" Target="../media/image7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10.xml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4.png"/><Relationship Id="rId84" Type="http://schemas.openxmlformats.org/officeDocument/2006/relationships/image" Target="../media/image42.png"/><Relationship Id="rId16" Type="http://schemas.openxmlformats.org/officeDocument/2006/relationships/image" Target="../media/image8.png"/><Relationship Id="rId11" Type="http://schemas.openxmlformats.org/officeDocument/2006/relationships/customXml" Target="../ink/ink5.xml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29.png"/><Relationship Id="rId74" Type="http://schemas.openxmlformats.org/officeDocument/2006/relationships/image" Target="../media/image37.png"/><Relationship Id="rId79" Type="http://schemas.openxmlformats.org/officeDocument/2006/relationships/customXml" Target="../ink/ink39.xml"/><Relationship Id="rId5" Type="http://schemas.openxmlformats.org/officeDocument/2006/relationships/customXml" Target="../ink/ink2.xml"/><Relationship Id="rId19" Type="http://schemas.openxmlformats.org/officeDocument/2006/relationships/customXml" Target="../ink/ink9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64" Type="http://schemas.openxmlformats.org/officeDocument/2006/relationships/image" Target="../media/image32.png"/><Relationship Id="rId69" Type="http://schemas.openxmlformats.org/officeDocument/2006/relationships/customXml" Target="../ink/ink34.xml"/><Relationship Id="rId77" Type="http://schemas.openxmlformats.org/officeDocument/2006/relationships/customXml" Target="../ink/ink38.xml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72" Type="http://schemas.openxmlformats.org/officeDocument/2006/relationships/image" Target="../media/image36.png"/><Relationship Id="rId80" Type="http://schemas.openxmlformats.org/officeDocument/2006/relationships/image" Target="../media/image40.png"/><Relationship Id="rId85" Type="http://schemas.openxmlformats.org/officeDocument/2006/relationships/customXml" Target="../ink/ink42.xml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62" Type="http://schemas.openxmlformats.org/officeDocument/2006/relationships/image" Target="../media/image31.png"/><Relationship Id="rId70" Type="http://schemas.openxmlformats.org/officeDocument/2006/relationships/image" Target="../media/image35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60" Type="http://schemas.openxmlformats.org/officeDocument/2006/relationships/image" Target="../media/image30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39.png"/><Relationship Id="rId81" Type="http://schemas.openxmlformats.org/officeDocument/2006/relationships/customXml" Target="../ink/ink40.xml"/><Relationship Id="rId86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9" Type="http://schemas.openxmlformats.org/officeDocument/2006/relationships/customXml" Target="../ink/ink19.xml"/><Relationship Id="rId34" Type="http://schemas.openxmlformats.org/officeDocument/2006/relationships/image" Target="../media/image17.png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76" Type="http://schemas.openxmlformats.org/officeDocument/2006/relationships/image" Target="../media/image38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4.xml"/><Relationship Id="rId24" Type="http://schemas.openxmlformats.org/officeDocument/2006/relationships/image" Target="../media/image12.png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66" Type="http://schemas.openxmlformats.org/officeDocument/2006/relationships/image" Target="../media/image33.png"/><Relationship Id="rId87" Type="http://schemas.openxmlformats.org/officeDocument/2006/relationships/customXml" Target="../ink/ink43.xml"/><Relationship Id="rId61" Type="http://schemas.openxmlformats.org/officeDocument/2006/relationships/customXml" Target="../ink/ink30.xml"/><Relationship Id="rId82" Type="http://schemas.openxmlformats.org/officeDocument/2006/relationships/image" Target="../media/image4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png"/><Relationship Id="rId4" Type="http://schemas.openxmlformats.org/officeDocument/2006/relationships/customXml" Target="../ink/ink77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0.png"/><Relationship Id="rId299" Type="http://schemas.openxmlformats.org/officeDocument/2006/relationships/image" Target="../media/image921.png"/><Relationship Id="rId21" Type="http://schemas.openxmlformats.org/officeDocument/2006/relationships/image" Target="../media/image636.png"/><Relationship Id="rId63" Type="http://schemas.openxmlformats.org/officeDocument/2006/relationships/image" Target="../media/image803.png"/><Relationship Id="rId159" Type="http://schemas.openxmlformats.org/officeDocument/2006/relationships/image" Target="../media/image851.png"/><Relationship Id="rId324" Type="http://schemas.openxmlformats.org/officeDocument/2006/relationships/customXml" Target="../ink/ink938.xml"/><Relationship Id="rId366" Type="http://schemas.openxmlformats.org/officeDocument/2006/relationships/customXml" Target="../ink/ink959.xml"/><Relationship Id="rId170" Type="http://schemas.openxmlformats.org/officeDocument/2006/relationships/customXml" Target="../ink/ink861.xml"/><Relationship Id="rId226" Type="http://schemas.openxmlformats.org/officeDocument/2006/relationships/customXml" Target="../ink/ink889.xml"/><Relationship Id="rId268" Type="http://schemas.openxmlformats.org/officeDocument/2006/relationships/customXml" Target="../ink/ink910.xml"/><Relationship Id="rId32" Type="http://schemas.openxmlformats.org/officeDocument/2006/relationships/customXml" Target="../ink/ink792.xml"/><Relationship Id="rId74" Type="http://schemas.openxmlformats.org/officeDocument/2006/relationships/customXml" Target="../ink/ink813.xml"/><Relationship Id="rId128" Type="http://schemas.openxmlformats.org/officeDocument/2006/relationships/customXml" Target="../ink/ink840.xml"/><Relationship Id="rId335" Type="http://schemas.openxmlformats.org/officeDocument/2006/relationships/image" Target="../media/image939.png"/><Relationship Id="rId377" Type="http://schemas.openxmlformats.org/officeDocument/2006/relationships/image" Target="../media/image960.png"/><Relationship Id="rId5" Type="http://schemas.openxmlformats.org/officeDocument/2006/relationships/image" Target="../media/image134.png"/><Relationship Id="rId181" Type="http://schemas.openxmlformats.org/officeDocument/2006/relationships/image" Target="../media/image862.png"/><Relationship Id="rId237" Type="http://schemas.openxmlformats.org/officeDocument/2006/relationships/image" Target="../media/image890.png"/><Relationship Id="rId402" Type="http://schemas.openxmlformats.org/officeDocument/2006/relationships/customXml" Target="../ink/ink977.xml"/><Relationship Id="rId279" Type="http://schemas.openxmlformats.org/officeDocument/2006/relationships/image" Target="../media/image911.png"/><Relationship Id="rId43" Type="http://schemas.openxmlformats.org/officeDocument/2006/relationships/image" Target="../media/image793.png"/><Relationship Id="rId139" Type="http://schemas.openxmlformats.org/officeDocument/2006/relationships/image" Target="../media/image841.png"/><Relationship Id="rId290" Type="http://schemas.openxmlformats.org/officeDocument/2006/relationships/customXml" Target="../ink/ink921.xml"/><Relationship Id="rId304" Type="http://schemas.openxmlformats.org/officeDocument/2006/relationships/customXml" Target="../ink/ink928.xml"/><Relationship Id="rId346" Type="http://schemas.openxmlformats.org/officeDocument/2006/relationships/customXml" Target="../ink/ink949.xml"/><Relationship Id="rId388" Type="http://schemas.openxmlformats.org/officeDocument/2006/relationships/customXml" Target="../ink/ink970.xml"/><Relationship Id="rId85" Type="http://schemas.openxmlformats.org/officeDocument/2006/relationships/image" Target="../media/image814.png"/><Relationship Id="rId150" Type="http://schemas.openxmlformats.org/officeDocument/2006/relationships/customXml" Target="../ink/ink851.xml"/><Relationship Id="rId192" Type="http://schemas.openxmlformats.org/officeDocument/2006/relationships/customXml" Target="../ink/ink872.xml"/><Relationship Id="rId206" Type="http://schemas.openxmlformats.org/officeDocument/2006/relationships/customXml" Target="../ink/ink879.xml"/><Relationship Id="rId248" Type="http://schemas.openxmlformats.org/officeDocument/2006/relationships/customXml" Target="../ink/ink900.xml"/><Relationship Id="rId12" Type="http://schemas.openxmlformats.org/officeDocument/2006/relationships/customXml" Target="../ink/ink782.xml"/><Relationship Id="rId108" Type="http://schemas.openxmlformats.org/officeDocument/2006/relationships/customXml" Target="../ink/ink830.xml"/><Relationship Id="rId315" Type="http://schemas.openxmlformats.org/officeDocument/2006/relationships/image" Target="../media/image929.png"/><Relationship Id="rId357" Type="http://schemas.openxmlformats.org/officeDocument/2006/relationships/image" Target="../media/image950.png"/><Relationship Id="rId54" Type="http://schemas.openxmlformats.org/officeDocument/2006/relationships/customXml" Target="../ink/ink803.xml"/><Relationship Id="rId96" Type="http://schemas.openxmlformats.org/officeDocument/2006/relationships/customXml" Target="../ink/ink824.xml"/><Relationship Id="rId161" Type="http://schemas.openxmlformats.org/officeDocument/2006/relationships/image" Target="../media/image852.png"/><Relationship Id="rId217" Type="http://schemas.openxmlformats.org/officeDocument/2006/relationships/image" Target="../media/image880.png"/><Relationship Id="rId399" Type="http://schemas.openxmlformats.org/officeDocument/2006/relationships/image" Target="../media/image971.png"/><Relationship Id="rId259" Type="http://schemas.openxmlformats.org/officeDocument/2006/relationships/image" Target="../media/image901.png"/><Relationship Id="rId23" Type="http://schemas.openxmlformats.org/officeDocument/2006/relationships/image" Target="../media/image637.png"/><Relationship Id="rId119" Type="http://schemas.openxmlformats.org/officeDocument/2006/relationships/image" Target="../media/image831.png"/><Relationship Id="rId270" Type="http://schemas.openxmlformats.org/officeDocument/2006/relationships/customXml" Target="../ink/ink911.xml"/><Relationship Id="rId326" Type="http://schemas.openxmlformats.org/officeDocument/2006/relationships/customXml" Target="../ink/ink939.xml"/><Relationship Id="rId65" Type="http://schemas.openxmlformats.org/officeDocument/2006/relationships/image" Target="../media/image804.png"/><Relationship Id="rId130" Type="http://schemas.openxmlformats.org/officeDocument/2006/relationships/customXml" Target="../ink/ink841.xml"/><Relationship Id="rId368" Type="http://schemas.openxmlformats.org/officeDocument/2006/relationships/customXml" Target="../ink/ink960.xml"/><Relationship Id="rId172" Type="http://schemas.openxmlformats.org/officeDocument/2006/relationships/customXml" Target="../ink/ink862.xml"/><Relationship Id="rId228" Type="http://schemas.openxmlformats.org/officeDocument/2006/relationships/customXml" Target="../ink/ink890.xml"/><Relationship Id="rId281" Type="http://schemas.openxmlformats.org/officeDocument/2006/relationships/image" Target="../media/image912.png"/><Relationship Id="rId337" Type="http://schemas.openxmlformats.org/officeDocument/2006/relationships/image" Target="../media/image940.png"/><Relationship Id="rId34" Type="http://schemas.openxmlformats.org/officeDocument/2006/relationships/customXml" Target="../ink/ink793.xml"/><Relationship Id="rId76" Type="http://schemas.openxmlformats.org/officeDocument/2006/relationships/customXml" Target="../ink/ink814.xml"/><Relationship Id="rId141" Type="http://schemas.openxmlformats.org/officeDocument/2006/relationships/image" Target="../media/image842.png"/><Relationship Id="rId379" Type="http://schemas.openxmlformats.org/officeDocument/2006/relationships/image" Target="../media/image961.png"/><Relationship Id="rId7" Type="http://schemas.openxmlformats.org/officeDocument/2006/relationships/image" Target="../media/image140.png"/><Relationship Id="rId183" Type="http://schemas.openxmlformats.org/officeDocument/2006/relationships/image" Target="../media/image863.png"/><Relationship Id="rId239" Type="http://schemas.openxmlformats.org/officeDocument/2006/relationships/image" Target="../media/image891.png"/><Relationship Id="rId390" Type="http://schemas.openxmlformats.org/officeDocument/2006/relationships/customXml" Target="../ink/ink971.xml"/><Relationship Id="rId404" Type="http://schemas.openxmlformats.org/officeDocument/2006/relationships/customXml" Target="../ink/ink978.xml"/><Relationship Id="rId250" Type="http://schemas.openxmlformats.org/officeDocument/2006/relationships/customXml" Target="../ink/ink901.xml"/><Relationship Id="rId292" Type="http://schemas.openxmlformats.org/officeDocument/2006/relationships/customXml" Target="../ink/ink922.xml"/><Relationship Id="rId306" Type="http://schemas.openxmlformats.org/officeDocument/2006/relationships/customXml" Target="../ink/ink929.xml"/><Relationship Id="rId45" Type="http://schemas.openxmlformats.org/officeDocument/2006/relationships/image" Target="../media/image794.png"/><Relationship Id="rId87" Type="http://schemas.openxmlformats.org/officeDocument/2006/relationships/image" Target="../media/image815.png"/><Relationship Id="rId110" Type="http://schemas.openxmlformats.org/officeDocument/2006/relationships/customXml" Target="../ink/ink831.xml"/><Relationship Id="rId348" Type="http://schemas.openxmlformats.org/officeDocument/2006/relationships/customXml" Target="../ink/ink950.xml"/><Relationship Id="rId152" Type="http://schemas.openxmlformats.org/officeDocument/2006/relationships/customXml" Target="../ink/ink852.xml"/><Relationship Id="rId194" Type="http://schemas.openxmlformats.org/officeDocument/2006/relationships/customXml" Target="../ink/ink873.xml"/><Relationship Id="rId208" Type="http://schemas.openxmlformats.org/officeDocument/2006/relationships/customXml" Target="../ink/ink880.xml"/><Relationship Id="rId261" Type="http://schemas.openxmlformats.org/officeDocument/2006/relationships/image" Target="../media/image902.png"/><Relationship Id="rId14" Type="http://schemas.openxmlformats.org/officeDocument/2006/relationships/customXml" Target="../ink/ink783.xml"/><Relationship Id="rId56" Type="http://schemas.openxmlformats.org/officeDocument/2006/relationships/customXml" Target="../ink/ink804.xml"/><Relationship Id="rId317" Type="http://schemas.openxmlformats.org/officeDocument/2006/relationships/image" Target="../media/image930.png"/><Relationship Id="rId359" Type="http://schemas.openxmlformats.org/officeDocument/2006/relationships/image" Target="../media/image951.png"/><Relationship Id="rId98" Type="http://schemas.openxmlformats.org/officeDocument/2006/relationships/customXml" Target="../ink/ink825.xml"/><Relationship Id="rId121" Type="http://schemas.openxmlformats.org/officeDocument/2006/relationships/image" Target="../media/image832.png"/><Relationship Id="rId163" Type="http://schemas.openxmlformats.org/officeDocument/2006/relationships/image" Target="../media/image853.png"/><Relationship Id="rId219" Type="http://schemas.openxmlformats.org/officeDocument/2006/relationships/image" Target="../media/image881.png"/><Relationship Id="rId370" Type="http://schemas.openxmlformats.org/officeDocument/2006/relationships/customXml" Target="../ink/ink961.xml"/><Relationship Id="rId230" Type="http://schemas.openxmlformats.org/officeDocument/2006/relationships/customXml" Target="../ink/ink891.xml"/><Relationship Id="rId25" Type="http://schemas.openxmlformats.org/officeDocument/2006/relationships/image" Target="../media/image638.png"/><Relationship Id="rId67" Type="http://schemas.openxmlformats.org/officeDocument/2006/relationships/image" Target="../media/image805.png"/><Relationship Id="rId272" Type="http://schemas.openxmlformats.org/officeDocument/2006/relationships/customXml" Target="../ink/ink912.xml"/><Relationship Id="rId328" Type="http://schemas.openxmlformats.org/officeDocument/2006/relationships/customXml" Target="../ink/ink940.xml"/><Relationship Id="rId132" Type="http://schemas.openxmlformats.org/officeDocument/2006/relationships/customXml" Target="../ink/ink842.xml"/><Relationship Id="rId174" Type="http://schemas.openxmlformats.org/officeDocument/2006/relationships/customXml" Target="../ink/ink863.xml"/><Relationship Id="rId381" Type="http://schemas.openxmlformats.org/officeDocument/2006/relationships/image" Target="../media/image962.png"/><Relationship Id="rId241" Type="http://schemas.openxmlformats.org/officeDocument/2006/relationships/image" Target="../media/image892.png"/><Relationship Id="rId36" Type="http://schemas.openxmlformats.org/officeDocument/2006/relationships/customXml" Target="../ink/ink794.xml"/><Relationship Id="rId283" Type="http://schemas.openxmlformats.org/officeDocument/2006/relationships/image" Target="../media/image913.png"/><Relationship Id="rId339" Type="http://schemas.openxmlformats.org/officeDocument/2006/relationships/image" Target="../media/image941.png"/><Relationship Id="rId78" Type="http://schemas.openxmlformats.org/officeDocument/2006/relationships/customXml" Target="../ink/ink815.xml"/><Relationship Id="rId101" Type="http://schemas.openxmlformats.org/officeDocument/2006/relationships/image" Target="../media/image822.png"/><Relationship Id="rId143" Type="http://schemas.openxmlformats.org/officeDocument/2006/relationships/image" Target="../media/image843.png"/><Relationship Id="rId185" Type="http://schemas.openxmlformats.org/officeDocument/2006/relationships/image" Target="../media/image864.png"/><Relationship Id="rId350" Type="http://schemas.openxmlformats.org/officeDocument/2006/relationships/customXml" Target="../ink/ink951.xml"/><Relationship Id="rId9" Type="http://schemas.openxmlformats.org/officeDocument/2006/relationships/image" Target="../media/image206.png"/><Relationship Id="rId210" Type="http://schemas.openxmlformats.org/officeDocument/2006/relationships/customXml" Target="../ink/ink881.xml"/><Relationship Id="rId392" Type="http://schemas.openxmlformats.org/officeDocument/2006/relationships/customXml" Target="../ink/ink972.xml"/><Relationship Id="rId252" Type="http://schemas.openxmlformats.org/officeDocument/2006/relationships/customXml" Target="../ink/ink902.xml"/><Relationship Id="rId294" Type="http://schemas.openxmlformats.org/officeDocument/2006/relationships/customXml" Target="../ink/ink923.xml"/><Relationship Id="rId308" Type="http://schemas.openxmlformats.org/officeDocument/2006/relationships/customXml" Target="../ink/ink930.xml"/><Relationship Id="rId47" Type="http://schemas.openxmlformats.org/officeDocument/2006/relationships/image" Target="../media/image795.png"/><Relationship Id="rId89" Type="http://schemas.openxmlformats.org/officeDocument/2006/relationships/image" Target="../media/image816.png"/><Relationship Id="rId112" Type="http://schemas.openxmlformats.org/officeDocument/2006/relationships/customXml" Target="../ink/ink832.xml"/><Relationship Id="rId154" Type="http://schemas.openxmlformats.org/officeDocument/2006/relationships/customXml" Target="../ink/ink853.xml"/><Relationship Id="rId361" Type="http://schemas.openxmlformats.org/officeDocument/2006/relationships/image" Target="../media/image952.png"/><Relationship Id="rId196" Type="http://schemas.openxmlformats.org/officeDocument/2006/relationships/customXml" Target="../ink/ink874.xml"/><Relationship Id="rId16" Type="http://schemas.openxmlformats.org/officeDocument/2006/relationships/customXml" Target="../ink/ink784.xml"/><Relationship Id="rId221" Type="http://schemas.openxmlformats.org/officeDocument/2006/relationships/image" Target="../media/image882.png"/><Relationship Id="rId263" Type="http://schemas.openxmlformats.org/officeDocument/2006/relationships/image" Target="../media/image903.png"/><Relationship Id="rId319" Type="http://schemas.openxmlformats.org/officeDocument/2006/relationships/image" Target="../media/image931.png"/><Relationship Id="rId58" Type="http://schemas.openxmlformats.org/officeDocument/2006/relationships/customXml" Target="../ink/ink805.xml"/><Relationship Id="rId123" Type="http://schemas.openxmlformats.org/officeDocument/2006/relationships/image" Target="../media/image833.png"/><Relationship Id="rId330" Type="http://schemas.openxmlformats.org/officeDocument/2006/relationships/customXml" Target="../ink/ink941.xml"/><Relationship Id="rId165" Type="http://schemas.openxmlformats.org/officeDocument/2006/relationships/image" Target="../media/image854.png"/><Relationship Id="rId372" Type="http://schemas.openxmlformats.org/officeDocument/2006/relationships/customXml" Target="../ink/ink962.xml"/><Relationship Id="rId211" Type="http://schemas.openxmlformats.org/officeDocument/2006/relationships/image" Target="../media/image877.png"/><Relationship Id="rId232" Type="http://schemas.openxmlformats.org/officeDocument/2006/relationships/customXml" Target="../ink/ink892.xml"/><Relationship Id="rId253" Type="http://schemas.openxmlformats.org/officeDocument/2006/relationships/image" Target="../media/image898.png"/><Relationship Id="rId274" Type="http://schemas.openxmlformats.org/officeDocument/2006/relationships/customXml" Target="../ink/ink913.xml"/><Relationship Id="rId295" Type="http://schemas.openxmlformats.org/officeDocument/2006/relationships/image" Target="../media/image919.png"/><Relationship Id="rId309" Type="http://schemas.openxmlformats.org/officeDocument/2006/relationships/image" Target="../media/image926.png"/><Relationship Id="rId27" Type="http://schemas.openxmlformats.org/officeDocument/2006/relationships/image" Target="../media/image639.png"/><Relationship Id="rId48" Type="http://schemas.openxmlformats.org/officeDocument/2006/relationships/customXml" Target="../ink/ink800.xml"/><Relationship Id="rId69" Type="http://schemas.openxmlformats.org/officeDocument/2006/relationships/image" Target="../media/image806.png"/><Relationship Id="rId113" Type="http://schemas.openxmlformats.org/officeDocument/2006/relationships/image" Target="../media/image828.png"/><Relationship Id="rId134" Type="http://schemas.openxmlformats.org/officeDocument/2006/relationships/customXml" Target="../ink/ink843.xml"/><Relationship Id="rId320" Type="http://schemas.openxmlformats.org/officeDocument/2006/relationships/customXml" Target="../ink/ink936.xml"/><Relationship Id="rId80" Type="http://schemas.openxmlformats.org/officeDocument/2006/relationships/customXml" Target="../ink/ink816.xml"/><Relationship Id="rId155" Type="http://schemas.openxmlformats.org/officeDocument/2006/relationships/image" Target="../media/image849.png"/><Relationship Id="rId176" Type="http://schemas.openxmlformats.org/officeDocument/2006/relationships/customXml" Target="../ink/ink864.xml"/><Relationship Id="rId197" Type="http://schemas.openxmlformats.org/officeDocument/2006/relationships/image" Target="../media/image870.png"/><Relationship Id="rId341" Type="http://schemas.openxmlformats.org/officeDocument/2006/relationships/image" Target="../media/image942.png"/><Relationship Id="rId362" Type="http://schemas.openxmlformats.org/officeDocument/2006/relationships/customXml" Target="../ink/ink957.xml"/><Relationship Id="rId383" Type="http://schemas.openxmlformats.org/officeDocument/2006/relationships/image" Target="../media/image963.png"/><Relationship Id="rId201" Type="http://schemas.openxmlformats.org/officeDocument/2006/relationships/image" Target="../media/image872.png"/><Relationship Id="rId222" Type="http://schemas.openxmlformats.org/officeDocument/2006/relationships/customXml" Target="../ink/ink887.xml"/><Relationship Id="rId243" Type="http://schemas.openxmlformats.org/officeDocument/2006/relationships/image" Target="../media/image893.png"/><Relationship Id="rId264" Type="http://schemas.openxmlformats.org/officeDocument/2006/relationships/customXml" Target="../ink/ink908.xml"/><Relationship Id="rId285" Type="http://schemas.openxmlformats.org/officeDocument/2006/relationships/image" Target="../media/image914.png"/><Relationship Id="rId17" Type="http://schemas.openxmlformats.org/officeDocument/2006/relationships/image" Target="../media/image634.png"/><Relationship Id="rId38" Type="http://schemas.openxmlformats.org/officeDocument/2006/relationships/customXml" Target="../ink/ink795.xml"/><Relationship Id="rId59" Type="http://schemas.openxmlformats.org/officeDocument/2006/relationships/image" Target="../media/image801.png"/><Relationship Id="rId103" Type="http://schemas.openxmlformats.org/officeDocument/2006/relationships/image" Target="../media/image823.png"/><Relationship Id="rId124" Type="http://schemas.openxmlformats.org/officeDocument/2006/relationships/customXml" Target="../ink/ink838.xml"/><Relationship Id="rId310" Type="http://schemas.openxmlformats.org/officeDocument/2006/relationships/customXml" Target="../ink/ink931.xml"/><Relationship Id="rId70" Type="http://schemas.openxmlformats.org/officeDocument/2006/relationships/customXml" Target="../ink/ink811.xml"/><Relationship Id="rId91" Type="http://schemas.openxmlformats.org/officeDocument/2006/relationships/image" Target="../media/image817.png"/><Relationship Id="rId145" Type="http://schemas.openxmlformats.org/officeDocument/2006/relationships/image" Target="../media/image844.png"/><Relationship Id="rId166" Type="http://schemas.openxmlformats.org/officeDocument/2006/relationships/customXml" Target="../ink/ink859.xml"/><Relationship Id="rId187" Type="http://schemas.openxmlformats.org/officeDocument/2006/relationships/image" Target="../media/image865.png"/><Relationship Id="rId331" Type="http://schemas.openxmlformats.org/officeDocument/2006/relationships/image" Target="../media/image937.png"/><Relationship Id="rId352" Type="http://schemas.openxmlformats.org/officeDocument/2006/relationships/customXml" Target="../ink/ink952.xml"/><Relationship Id="rId373" Type="http://schemas.openxmlformats.org/officeDocument/2006/relationships/image" Target="../media/image958.png"/><Relationship Id="rId394" Type="http://schemas.openxmlformats.org/officeDocument/2006/relationships/customXml" Target="../ink/ink973.xml"/><Relationship Id="rId1" Type="http://schemas.openxmlformats.org/officeDocument/2006/relationships/slideLayout" Target="../slideLayouts/slideLayout12.xml"/><Relationship Id="rId212" Type="http://schemas.openxmlformats.org/officeDocument/2006/relationships/customXml" Target="../ink/ink882.xml"/><Relationship Id="rId233" Type="http://schemas.openxmlformats.org/officeDocument/2006/relationships/image" Target="../media/image888.png"/><Relationship Id="rId254" Type="http://schemas.openxmlformats.org/officeDocument/2006/relationships/customXml" Target="../ink/ink903.xml"/><Relationship Id="rId28" Type="http://schemas.openxmlformats.org/officeDocument/2006/relationships/customXml" Target="../ink/ink790.xml"/><Relationship Id="rId49" Type="http://schemas.openxmlformats.org/officeDocument/2006/relationships/image" Target="../media/image796.png"/><Relationship Id="rId114" Type="http://schemas.openxmlformats.org/officeDocument/2006/relationships/customXml" Target="../ink/ink833.xml"/><Relationship Id="rId275" Type="http://schemas.openxmlformats.org/officeDocument/2006/relationships/image" Target="../media/image909.png"/><Relationship Id="rId296" Type="http://schemas.openxmlformats.org/officeDocument/2006/relationships/customXml" Target="../ink/ink924.xml"/><Relationship Id="rId300" Type="http://schemas.openxmlformats.org/officeDocument/2006/relationships/customXml" Target="../ink/ink926.xml"/><Relationship Id="rId60" Type="http://schemas.openxmlformats.org/officeDocument/2006/relationships/customXml" Target="../ink/ink806.xml"/><Relationship Id="rId81" Type="http://schemas.openxmlformats.org/officeDocument/2006/relationships/image" Target="../media/image812.png"/><Relationship Id="rId135" Type="http://schemas.openxmlformats.org/officeDocument/2006/relationships/image" Target="../media/image839.png"/><Relationship Id="rId156" Type="http://schemas.openxmlformats.org/officeDocument/2006/relationships/customXml" Target="../ink/ink854.xml"/><Relationship Id="rId177" Type="http://schemas.openxmlformats.org/officeDocument/2006/relationships/image" Target="../media/image860.png"/><Relationship Id="rId198" Type="http://schemas.openxmlformats.org/officeDocument/2006/relationships/customXml" Target="../ink/ink875.xml"/><Relationship Id="rId321" Type="http://schemas.openxmlformats.org/officeDocument/2006/relationships/image" Target="../media/image932.png"/><Relationship Id="rId342" Type="http://schemas.openxmlformats.org/officeDocument/2006/relationships/customXml" Target="../ink/ink947.xml"/><Relationship Id="rId363" Type="http://schemas.openxmlformats.org/officeDocument/2006/relationships/image" Target="../media/image953.png"/><Relationship Id="rId384" Type="http://schemas.openxmlformats.org/officeDocument/2006/relationships/customXml" Target="../ink/ink968.xml"/><Relationship Id="rId202" Type="http://schemas.openxmlformats.org/officeDocument/2006/relationships/customXml" Target="../ink/ink877.xml"/><Relationship Id="rId223" Type="http://schemas.openxmlformats.org/officeDocument/2006/relationships/image" Target="../media/image883.png"/><Relationship Id="rId244" Type="http://schemas.openxmlformats.org/officeDocument/2006/relationships/customXml" Target="../ink/ink898.xml"/><Relationship Id="rId18" Type="http://schemas.openxmlformats.org/officeDocument/2006/relationships/customXml" Target="../ink/ink785.xml"/><Relationship Id="rId39" Type="http://schemas.openxmlformats.org/officeDocument/2006/relationships/image" Target="../media/image791.png"/><Relationship Id="rId265" Type="http://schemas.openxmlformats.org/officeDocument/2006/relationships/image" Target="../media/image904.png"/><Relationship Id="rId286" Type="http://schemas.openxmlformats.org/officeDocument/2006/relationships/customXml" Target="../ink/ink919.xml"/><Relationship Id="rId50" Type="http://schemas.openxmlformats.org/officeDocument/2006/relationships/customXml" Target="../ink/ink801.xml"/><Relationship Id="rId104" Type="http://schemas.openxmlformats.org/officeDocument/2006/relationships/customXml" Target="../ink/ink828.xml"/><Relationship Id="rId125" Type="http://schemas.openxmlformats.org/officeDocument/2006/relationships/image" Target="../media/image834.png"/><Relationship Id="rId146" Type="http://schemas.openxmlformats.org/officeDocument/2006/relationships/customXml" Target="../ink/ink849.xml"/><Relationship Id="rId167" Type="http://schemas.openxmlformats.org/officeDocument/2006/relationships/image" Target="../media/image855.png"/><Relationship Id="rId188" Type="http://schemas.openxmlformats.org/officeDocument/2006/relationships/customXml" Target="../ink/ink870.xml"/><Relationship Id="rId311" Type="http://schemas.openxmlformats.org/officeDocument/2006/relationships/image" Target="../media/image927.png"/><Relationship Id="rId332" Type="http://schemas.openxmlformats.org/officeDocument/2006/relationships/customXml" Target="../ink/ink942.xml"/><Relationship Id="rId353" Type="http://schemas.openxmlformats.org/officeDocument/2006/relationships/image" Target="../media/image948.png"/><Relationship Id="rId374" Type="http://schemas.openxmlformats.org/officeDocument/2006/relationships/customXml" Target="../ink/ink963.xml"/><Relationship Id="rId395" Type="http://schemas.openxmlformats.org/officeDocument/2006/relationships/image" Target="../media/image969.png"/><Relationship Id="rId71" Type="http://schemas.openxmlformats.org/officeDocument/2006/relationships/image" Target="../media/image807.png"/><Relationship Id="rId92" Type="http://schemas.openxmlformats.org/officeDocument/2006/relationships/customXml" Target="../ink/ink822.xml"/><Relationship Id="rId213" Type="http://schemas.openxmlformats.org/officeDocument/2006/relationships/image" Target="../media/image878.png"/><Relationship Id="rId234" Type="http://schemas.openxmlformats.org/officeDocument/2006/relationships/customXml" Target="../ink/ink893.xml"/><Relationship Id="rId2" Type="http://schemas.openxmlformats.org/officeDocument/2006/relationships/notesSlide" Target="../notesSlides/notesSlide23.xml"/><Relationship Id="rId29" Type="http://schemas.openxmlformats.org/officeDocument/2006/relationships/image" Target="../media/image640.png"/><Relationship Id="rId255" Type="http://schemas.openxmlformats.org/officeDocument/2006/relationships/image" Target="../media/image899.png"/><Relationship Id="rId276" Type="http://schemas.openxmlformats.org/officeDocument/2006/relationships/customXml" Target="../ink/ink914.xml"/><Relationship Id="rId297" Type="http://schemas.openxmlformats.org/officeDocument/2006/relationships/image" Target="../media/image920.png"/><Relationship Id="rId40" Type="http://schemas.openxmlformats.org/officeDocument/2006/relationships/customXml" Target="../ink/ink796.xml"/><Relationship Id="rId115" Type="http://schemas.openxmlformats.org/officeDocument/2006/relationships/image" Target="../media/image829.png"/><Relationship Id="rId136" Type="http://schemas.openxmlformats.org/officeDocument/2006/relationships/customXml" Target="../ink/ink844.xml"/><Relationship Id="rId157" Type="http://schemas.openxmlformats.org/officeDocument/2006/relationships/image" Target="../media/image850.png"/><Relationship Id="rId178" Type="http://schemas.openxmlformats.org/officeDocument/2006/relationships/customXml" Target="../ink/ink865.xml"/><Relationship Id="rId301" Type="http://schemas.openxmlformats.org/officeDocument/2006/relationships/image" Target="../media/image922.png"/><Relationship Id="rId322" Type="http://schemas.openxmlformats.org/officeDocument/2006/relationships/customXml" Target="../ink/ink937.xml"/><Relationship Id="rId343" Type="http://schemas.openxmlformats.org/officeDocument/2006/relationships/image" Target="../media/image943.png"/><Relationship Id="rId364" Type="http://schemas.openxmlformats.org/officeDocument/2006/relationships/customXml" Target="../ink/ink958.xml"/><Relationship Id="rId61" Type="http://schemas.openxmlformats.org/officeDocument/2006/relationships/image" Target="../media/image802.png"/><Relationship Id="rId82" Type="http://schemas.openxmlformats.org/officeDocument/2006/relationships/customXml" Target="../ink/ink817.xml"/><Relationship Id="rId199" Type="http://schemas.openxmlformats.org/officeDocument/2006/relationships/image" Target="../media/image871.png"/><Relationship Id="rId203" Type="http://schemas.openxmlformats.org/officeDocument/2006/relationships/image" Target="../media/image873.png"/><Relationship Id="rId385" Type="http://schemas.openxmlformats.org/officeDocument/2006/relationships/image" Target="../media/image964.png"/><Relationship Id="rId19" Type="http://schemas.openxmlformats.org/officeDocument/2006/relationships/image" Target="../media/image635.png"/><Relationship Id="rId224" Type="http://schemas.openxmlformats.org/officeDocument/2006/relationships/customXml" Target="../ink/ink888.xml"/><Relationship Id="rId245" Type="http://schemas.openxmlformats.org/officeDocument/2006/relationships/image" Target="../media/image894.png"/><Relationship Id="rId266" Type="http://schemas.openxmlformats.org/officeDocument/2006/relationships/customXml" Target="../ink/ink909.xml"/><Relationship Id="rId287" Type="http://schemas.openxmlformats.org/officeDocument/2006/relationships/image" Target="../media/image915.png"/><Relationship Id="rId30" Type="http://schemas.openxmlformats.org/officeDocument/2006/relationships/customXml" Target="../ink/ink791.xml"/><Relationship Id="rId105" Type="http://schemas.openxmlformats.org/officeDocument/2006/relationships/image" Target="../media/image824.png"/><Relationship Id="rId126" Type="http://schemas.openxmlformats.org/officeDocument/2006/relationships/customXml" Target="../ink/ink839.xml"/><Relationship Id="rId147" Type="http://schemas.openxmlformats.org/officeDocument/2006/relationships/image" Target="../media/image845.png"/><Relationship Id="rId168" Type="http://schemas.openxmlformats.org/officeDocument/2006/relationships/customXml" Target="../ink/ink860.xml"/><Relationship Id="rId312" Type="http://schemas.openxmlformats.org/officeDocument/2006/relationships/customXml" Target="../ink/ink932.xml"/><Relationship Id="rId333" Type="http://schemas.openxmlformats.org/officeDocument/2006/relationships/image" Target="../media/image938.png"/><Relationship Id="rId354" Type="http://schemas.openxmlformats.org/officeDocument/2006/relationships/customXml" Target="../ink/ink953.xml"/><Relationship Id="rId51" Type="http://schemas.openxmlformats.org/officeDocument/2006/relationships/image" Target="../media/image797.png"/><Relationship Id="rId72" Type="http://schemas.openxmlformats.org/officeDocument/2006/relationships/customXml" Target="../ink/ink812.xml"/><Relationship Id="rId93" Type="http://schemas.openxmlformats.org/officeDocument/2006/relationships/image" Target="../media/image818.png"/><Relationship Id="rId189" Type="http://schemas.openxmlformats.org/officeDocument/2006/relationships/image" Target="../media/image866.png"/><Relationship Id="rId375" Type="http://schemas.openxmlformats.org/officeDocument/2006/relationships/image" Target="../media/image959.png"/><Relationship Id="rId396" Type="http://schemas.openxmlformats.org/officeDocument/2006/relationships/customXml" Target="../ink/ink974.xml"/><Relationship Id="rId3" Type="http://schemas.openxmlformats.org/officeDocument/2006/relationships/image" Target="../media/image48.emf"/><Relationship Id="rId214" Type="http://schemas.openxmlformats.org/officeDocument/2006/relationships/customXml" Target="../ink/ink883.xml"/><Relationship Id="rId235" Type="http://schemas.openxmlformats.org/officeDocument/2006/relationships/image" Target="../media/image889.png"/><Relationship Id="rId256" Type="http://schemas.openxmlformats.org/officeDocument/2006/relationships/customXml" Target="../ink/ink904.xml"/><Relationship Id="rId277" Type="http://schemas.openxmlformats.org/officeDocument/2006/relationships/image" Target="../media/image910.png"/><Relationship Id="rId298" Type="http://schemas.openxmlformats.org/officeDocument/2006/relationships/customXml" Target="../ink/ink925.xml"/><Relationship Id="rId400" Type="http://schemas.openxmlformats.org/officeDocument/2006/relationships/customXml" Target="../ink/ink976.xml"/><Relationship Id="rId116" Type="http://schemas.openxmlformats.org/officeDocument/2006/relationships/customXml" Target="../ink/ink834.xml"/><Relationship Id="rId137" Type="http://schemas.openxmlformats.org/officeDocument/2006/relationships/image" Target="../media/image840.png"/><Relationship Id="rId158" Type="http://schemas.openxmlformats.org/officeDocument/2006/relationships/customXml" Target="../ink/ink855.xml"/><Relationship Id="rId302" Type="http://schemas.openxmlformats.org/officeDocument/2006/relationships/customXml" Target="../ink/ink927.xml"/><Relationship Id="rId323" Type="http://schemas.openxmlformats.org/officeDocument/2006/relationships/image" Target="../media/image933.png"/><Relationship Id="rId344" Type="http://schemas.openxmlformats.org/officeDocument/2006/relationships/customXml" Target="../ink/ink948.xml"/><Relationship Id="rId20" Type="http://schemas.openxmlformats.org/officeDocument/2006/relationships/customXml" Target="../ink/ink786.xml"/><Relationship Id="rId41" Type="http://schemas.openxmlformats.org/officeDocument/2006/relationships/image" Target="../media/image792.png"/><Relationship Id="rId62" Type="http://schemas.openxmlformats.org/officeDocument/2006/relationships/customXml" Target="../ink/ink807.xml"/><Relationship Id="rId83" Type="http://schemas.openxmlformats.org/officeDocument/2006/relationships/image" Target="../media/image813.png"/><Relationship Id="rId179" Type="http://schemas.openxmlformats.org/officeDocument/2006/relationships/image" Target="../media/image861.png"/><Relationship Id="rId365" Type="http://schemas.openxmlformats.org/officeDocument/2006/relationships/image" Target="../media/image954.png"/><Relationship Id="rId386" Type="http://schemas.openxmlformats.org/officeDocument/2006/relationships/customXml" Target="../ink/ink969.xml"/><Relationship Id="rId190" Type="http://schemas.openxmlformats.org/officeDocument/2006/relationships/customXml" Target="../ink/ink871.xml"/><Relationship Id="rId204" Type="http://schemas.openxmlformats.org/officeDocument/2006/relationships/customXml" Target="../ink/ink878.xml"/><Relationship Id="rId225" Type="http://schemas.openxmlformats.org/officeDocument/2006/relationships/image" Target="../media/image884.png"/><Relationship Id="rId246" Type="http://schemas.openxmlformats.org/officeDocument/2006/relationships/customXml" Target="../ink/ink899.xml"/><Relationship Id="rId267" Type="http://schemas.openxmlformats.org/officeDocument/2006/relationships/image" Target="../media/image905.png"/><Relationship Id="rId288" Type="http://schemas.openxmlformats.org/officeDocument/2006/relationships/customXml" Target="../ink/ink920.xml"/><Relationship Id="rId106" Type="http://schemas.openxmlformats.org/officeDocument/2006/relationships/customXml" Target="../ink/ink829.xml"/><Relationship Id="rId127" Type="http://schemas.openxmlformats.org/officeDocument/2006/relationships/image" Target="../media/image835.png"/><Relationship Id="rId313" Type="http://schemas.openxmlformats.org/officeDocument/2006/relationships/image" Target="../media/image928.png"/><Relationship Id="rId10" Type="http://schemas.openxmlformats.org/officeDocument/2006/relationships/customXml" Target="../ink/ink781.xml"/><Relationship Id="rId31" Type="http://schemas.openxmlformats.org/officeDocument/2006/relationships/image" Target="../media/image787.png"/><Relationship Id="rId52" Type="http://schemas.openxmlformats.org/officeDocument/2006/relationships/customXml" Target="../ink/ink802.xml"/><Relationship Id="rId73" Type="http://schemas.openxmlformats.org/officeDocument/2006/relationships/image" Target="../media/image808.png"/><Relationship Id="rId94" Type="http://schemas.openxmlformats.org/officeDocument/2006/relationships/customXml" Target="../ink/ink823.xml"/><Relationship Id="rId148" Type="http://schemas.openxmlformats.org/officeDocument/2006/relationships/customXml" Target="../ink/ink850.xml"/><Relationship Id="rId169" Type="http://schemas.openxmlformats.org/officeDocument/2006/relationships/image" Target="../media/image856.png"/><Relationship Id="rId334" Type="http://schemas.openxmlformats.org/officeDocument/2006/relationships/customXml" Target="../ink/ink943.xml"/><Relationship Id="rId355" Type="http://schemas.openxmlformats.org/officeDocument/2006/relationships/image" Target="../media/image949.png"/><Relationship Id="rId376" Type="http://schemas.openxmlformats.org/officeDocument/2006/relationships/customXml" Target="../ink/ink964.xml"/><Relationship Id="rId397" Type="http://schemas.openxmlformats.org/officeDocument/2006/relationships/image" Target="../media/image970.png"/><Relationship Id="rId4" Type="http://schemas.openxmlformats.org/officeDocument/2006/relationships/customXml" Target="../ink/ink778.xml"/><Relationship Id="rId180" Type="http://schemas.openxmlformats.org/officeDocument/2006/relationships/customXml" Target="../ink/ink866.xml"/><Relationship Id="rId215" Type="http://schemas.openxmlformats.org/officeDocument/2006/relationships/image" Target="../media/image879.png"/><Relationship Id="rId236" Type="http://schemas.openxmlformats.org/officeDocument/2006/relationships/customXml" Target="../ink/ink894.xml"/><Relationship Id="rId257" Type="http://schemas.openxmlformats.org/officeDocument/2006/relationships/image" Target="../media/image900.png"/><Relationship Id="rId278" Type="http://schemas.openxmlformats.org/officeDocument/2006/relationships/customXml" Target="../ink/ink915.xml"/><Relationship Id="rId401" Type="http://schemas.openxmlformats.org/officeDocument/2006/relationships/image" Target="../media/image972.png"/><Relationship Id="rId303" Type="http://schemas.openxmlformats.org/officeDocument/2006/relationships/image" Target="../media/image923.png"/><Relationship Id="rId42" Type="http://schemas.openxmlformats.org/officeDocument/2006/relationships/customXml" Target="../ink/ink797.xml"/><Relationship Id="rId84" Type="http://schemas.openxmlformats.org/officeDocument/2006/relationships/customXml" Target="../ink/ink818.xml"/><Relationship Id="rId138" Type="http://schemas.openxmlformats.org/officeDocument/2006/relationships/customXml" Target="../ink/ink845.xml"/><Relationship Id="rId345" Type="http://schemas.openxmlformats.org/officeDocument/2006/relationships/image" Target="../media/image944.png"/><Relationship Id="rId387" Type="http://schemas.openxmlformats.org/officeDocument/2006/relationships/image" Target="../media/image965.png"/><Relationship Id="rId191" Type="http://schemas.openxmlformats.org/officeDocument/2006/relationships/image" Target="../media/image867.png"/><Relationship Id="rId205" Type="http://schemas.openxmlformats.org/officeDocument/2006/relationships/image" Target="../media/image874.png"/><Relationship Id="rId247" Type="http://schemas.openxmlformats.org/officeDocument/2006/relationships/image" Target="../media/image895.png"/><Relationship Id="rId107" Type="http://schemas.openxmlformats.org/officeDocument/2006/relationships/image" Target="../media/image825.png"/><Relationship Id="rId289" Type="http://schemas.openxmlformats.org/officeDocument/2006/relationships/image" Target="../media/image916.png"/><Relationship Id="rId11" Type="http://schemas.openxmlformats.org/officeDocument/2006/relationships/image" Target="../media/image254.png"/><Relationship Id="rId53" Type="http://schemas.openxmlformats.org/officeDocument/2006/relationships/image" Target="../media/image798.png"/><Relationship Id="rId149" Type="http://schemas.openxmlformats.org/officeDocument/2006/relationships/image" Target="../media/image846.png"/><Relationship Id="rId314" Type="http://schemas.openxmlformats.org/officeDocument/2006/relationships/customXml" Target="../ink/ink933.xml"/><Relationship Id="rId356" Type="http://schemas.openxmlformats.org/officeDocument/2006/relationships/customXml" Target="../ink/ink954.xml"/><Relationship Id="rId398" Type="http://schemas.openxmlformats.org/officeDocument/2006/relationships/customXml" Target="../ink/ink975.xml"/><Relationship Id="rId95" Type="http://schemas.openxmlformats.org/officeDocument/2006/relationships/image" Target="../media/image819.png"/><Relationship Id="rId160" Type="http://schemas.openxmlformats.org/officeDocument/2006/relationships/customXml" Target="../ink/ink856.xml"/><Relationship Id="rId216" Type="http://schemas.openxmlformats.org/officeDocument/2006/relationships/customXml" Target="../ink/ink884.xml"/><Relationship Id="rId258" Type="http://schemas.openxmlformats.org/officeDocument/2006/relationships/customXml" Target="../ink/ink905.xml"/><Relationship Id="rId22" Type="http://schemas.openxmlformats.org/officeDocument/2006/relationships/customXml" Target="../ink/ink787.xml"/><Relationship Id="rId64" Type="http://schemas.openxmlformats.org/officeDocument/2006/relationships/customXml" Target="../ink/ink808.xml"/><Relationship Id="rId118" Type="http://schemas.openxmlformats.org/officeDocument/2006/relationships/customXml" Target="../ink/ink835.xml"/><Relationship Id="rId325" Type="http://schemas.openxmlformats.org/officeDocument/2006/relationships/image" Target="../media/image934.png"/><Relationship Id="rId367" Type="http://schemas.openxmlformats.org/officeDocument/2006/relationships/image" Target="../media/image955.png"/><Relationship Id="rId171" Type="http://schemas.openxmlformats.org/officeDocument/2006/relationships/image" Target="../media/image857.png"/><Relationship Id="rId227" Type="http://schemas.openxmlformats.org/officeDocument/2006/relationships/image" Target="../media/image885.png"/><Relationship Id="rId269" Type="http://schemas.openxmlformats.org/officeDocument/2006/relationships/image" Target="../media/image906.png"/><Relationship Id="rId33" Type="http://schemas.openxmlformats.org/officeDocument/2006/relationships/image" Target="../media/image788.png"/><Relationship Id="rId129" Type="http://schemas.openxmlformats.org/officeDocument/2006/relationships/image" Target="../media/image836.png"/><Relationship Id="rId280" Type="http://schemas.openxmlformats.org/officeDocument/2006/relationships/customXml" Target="../ink/ink916.xml"/><Relationship Id="rId336" Type="http://schemas.openxmlformats.org/officeDocument/2006/relationships/customXml" Target="../ink/ink944.xml"/><Relationship Id="rId75" Type="http://schemas.openxmlformats.org/officeDocument/2006/relationships/image" Target="../media/image809.png"/><Relationship Id="rId140" Type="http://schemas.openxmlformats.org/officeDocument/2006/relationships/customXml" Target="../ink/ink846.xml"/><Relationship Id="rId182" Type="http://schemas.openxmlformats.org/officeDocument/2006/relationships/customXml" Target="../ink/ink867.xml"/><Relationship Id="rId378" Type="http://schemas.openxmlformats.org/officeDocument/2006/relationships/customXml" Target="../ink/ink965.xml"/><Relationship Id="rId403" Type="http://schemas.openxmlformats.org/officeDocument/2006/relationships/image" Target="../media/image973.png"/><Relationship Id="rId6" Type="http://schemas.openxmlformats.org/officeDocument/2006/relationships/customXml" Target="../ink/ink779.xml"/><Relationship Id="rId238" Type="http://schemas.openxmlformats.org/officeDocument/2006/relationships/customXml" Target="../ink/ink895.xml"/><Relationship Id="rId291" Type="http://schemas.openxmlformats.org/officeDocument/2006/relationships/image" Target="../media/image917.png"/><Relationship Id="rId305" Type="http://schemas.openxmlformats.org/officeDocument/2006/relationships/image" Target="../media/image924.png"/><Relationship Id="rId347" Type="http://schemas.openxmlformats.org/officeDocument/2006/relationships/image" Target="../media/image945.png"/><Relationship Id="rId44" Type="http://schemas.openxmlformats.org/officeDocument/2006/relationships/customXml" Target="../ink/ink798.xml"/><Relationship Id="rId86" Type="http://schemas.openxmlformats.org/officeDocument/2006/relationships/customXml" Target="../ink/ink819.xml"/><Relationship Id="rId151" Type="http://schemas.openxmlformats.org/officeDocument/2006/relationships/image" Target="../media/image847.png"/><Relationship Id="rId389" Type="http://schemas.openxmlformats.org/officeDocument/2006/relationships/image" Target="../media/image966.png"/><Relationship Id="rId193" Type="http://schemas.openxmlformats.org/officeDocument/2006/relationships/image" Target="../media/image868.png"/><Relationship Id="rId207" Type="http://schemas.openxmlformats.org/officeDocument/2006/relationships/image" Target="../media/image875.png"/><Relationship Id="rId249" Type="http://schemas.openxmlformats.org/officeDocument/2006/relationships/image" Target="../media/image896.png"/><Relationship Id="rId13" Type="http://schemas.openxmlformats.org/officeDocument/2006/relationships/image" Target="../media/image505.png"/><Relationship Id="rId109" Type="http://schemas.openxmlformats.org/officeDocument/2006/relationships/image" Target="../media/image826.png"/><Relationship Id="rId260" Type="http://schemas.openxmlformats.org/officeDocument/2006/relationships/customXml" Target="../ink/ink906.xml"/><Relationship Id="rId316" Type="http://schemas.openxmlformats.org/officeDocument/2006/relationships/customXml" Target="../ink/ink934.xml"/><Relationship Id="rId55" Type="http://schemas.openxmlformats.org/officeDocument/2006/relationships/image" Target="../media/image799.png"/><Relationship Id="rId97" Type="http://schemas.openxmlformats.org/officeDocument/2006/relationships/image" Target="../media/image820.png"/><Relationship Id="rId120" Type="http://schemas.openxmlformats.org/officeDocument/2006/relationships/customXml" Target="../ink/ink836.xml"/><Relationship Id="rId358" Type="http://schemas.openxmlformats.org/officeDocument/2006/relationships/customXml" Target="../ink/ink955.xml"/><Relationship Id="rId162" Type="http://schemas.openxmlformats.org/officeDocument/2006/relationships/customXml" Target="../ink/ink857.xml"/><Relationship Id="rId218" Type="http://schemas.openxmlformats.org/officeDocument/2006/relationships/customXml" Target="../ink/ink885.xml"/><Relationship Id="rId271" Type="http://schemas.openxmlformats.org/officeDocument/2006/relationships/image" Target="../media/image907.png"/><Relationship Id="rId24" Type="http://schemas.openxmlformats.org/officeDocument/2006/relationships/customXml" Target="../ink/ink788.xml"/><Relationship Id="rId66" Type="http://schemas.openxmlformats.org/officeDocument/2006/relationships/customXml" Target="../ink/ink809.xml"/><Relationship Id="rId131" Type="http://schemas.openxmlformats.org/officeDocument/2006/relationships/image" Target="../media/image837.png"/><Relationship Id="rId327" Type="http://schemas.openxmlformats.org/officeDocument/2006/relationships/image" Target="../media/image935.png"/><Relationship Id="rId369" Type="http://schemas.openxmlformats.org/officeDocument/2006/relationships/image" Target="../media/image956.png"/><Relationship Id="rId173" Type="http://schemas.openxmlformats.org/officeDocument/2006/relationships/image" Target="../media/image858.png"/><Relationship Id="rId229" Type="http://schemas.openxmlformats.org/officeDocument/2006/relationships/image" Target="../media/image886.png"/><Relationship Id="rId380" Type="http://schemas.openxmlformats.org/officeDocument/2006/relationships/customXml" Target="../ink/ink966.xml"/><Relationship Id="rId240" Type="http://schemas.openxmlformats.org/officeDocument/2006/relationships/customXml" Target="../ink/ink896.xml"/><Relationship Id="rId35" Type="http://schemas.openxmlformats.org/officeDocument/2006/relationships/image" Target="../media/image789.png"/><Relationship Id="rId77" Type="http://schemas.openxmlformats.org/officeDocument/2006/relationships/image" Target="../media/image810.png"/><Relationship Id="rId100" Type="http://schemas.openxmlformats.org/officeDocument/2006/relationships/customXml" Target="../ink/ink826.xml"/><Relationship Id="rId282" Type="http://schemas.openxmlformats.org/officeDocument/2006/relationships/customXml" Target="../ink/ink917.xml"/><Relationship Id="rId338" Type="http://schemas.openxmlformats.org/officeDocument/2006/relationships/customXml" Target="../ink/ink945.xml"/><Relationship Id="rId8" Type="http://schemas.openxmlformats.org/officeDocument/2006/relationships/customXml" Target="../ink/ink780.xml"/><Relationship Id="rId142" Type="http://schemas.openxmlformats.org/officeDocument/2006/relationships/customXml" Target="../ink/ink847.xml"/><Relationship Id="rId184" Type="http://schemas.openxmlformats.org/officeDocument/2006/relationships/customXml" Target="../ink/ink868.xml"/><Relationship Id="rId391" Type="http://schemas.openxmlformats.org/officeDocument/2006/relationships/image" Target="../media/image967.png"/><Relationship Id="rId405" Type="http://schemas.openxmlformats.org/officeDocument/2006/relationships/image" Target="../media/image974.png"/><Relationship Id="rId251" Type="http://schemas.openxmlformats.org/officeDocument/2006/relationships/image" Target="../media/image897.png"/><Relationship Id="rId46" Type="http://schemas.openxmlformats.org/officeDocument/2006/relationships/customXml" Target="../ink/ink799.xml"/><Relationship Id="rId293" Type="http://schemas.openxmlformats.org/officeDocument/2006/relationships/image" Target="../media/image918.png"/><Relationship Id="rId307" Type="http://schemas.openxmlformats.org/officeDocument/2006/relationships/image" Target="../media/image925.png"/><Relationship Id="rId349" Type="http://schemas.openxmlformats.org/officeDocument/2006/relationships/image" Target="../media/image946.png"/><Relationship Id="rId88" Type="http://schemas.openxmlformats.org/officeDocument/2006/relationships/customXml" Target="../ink/ink820.xml"/><Relationship Id="rId111" Type="http://schemas.openxmlformats.org/officeDocument/2006/relationships/image" Target="../media/image827.png"/><Relationship Id="rId153" Type="http://schemas.openxmlformats.org/officeDocument/2006/relationships/image" Target="../media/image848.png"/><Relationship Id="rId195" Type="http://schemas.openxmlformats.org/officeDocument/2006/relationships/image" Target="../media/image869.png"/><Relationship Id="rId209" Type="http://schemas.openxmlformats.org/officeDocument/2006/relationships/image" Target="../media/image876.png"/><Relationship Id="rId360" Type="http://schemas.openxmlformats.org/officeDocument/2006/relationships/customXml" Target="../ink/ink956.xml"/><Relationship Id="rId220" Type="http://schemas.openxmlformats.org/officeDocument/2006/relationships/customXml" Target="../ink/ink886.xml"/><Relationship Id="rId15" Type="http://schemas.openxmlformats.org/officeDocument/2006/relationships/image" Target="../media/image627.png"/><Relationship Id="rId57" Type="http://schemas.openxmlformats.org/officeDocument/2006/relationships/image" Target="../media/image800.png"/><Relationship Id="rId262" Type="http://schemas.openxmlformats.org/officeDocument/2006/relationships/customXml" Target="../ink/ink907.xml"/><Relationship Id="rId318" Type="http://schemas.openxmlformats.org/officeDocument/2006/relationships/customXml" Target="../ink/ink935.xml"/><Relationship Id="rId99" Type="http://schemas.openxmlformats.org/officeDocument/2006/relationships/image" Target="../media/image821.png"/><Relationship Id="rId122" Type="http://schemas.openxmlformats.org/officeDocument/2006/relationships/customXml" Target="../ink/ink837.xml"/><Relationship Id="rId164" Type="http://schemas.openxmlformats.org/officeDocument/2006/relationships/customXml" Target="../ink/ink858.xml"/><Relationship Id="rId371" Type="http://schemas.openxmlformats.org/officeDocument/2006/relationships/image" Target="../media/image957.png"/><Relationship Id="rId26" Type="http://schemas.openxmlformats.org/officeDocument/2006/relationships/customXml" Target="../ink/ink789.xml"/><Relationship Id="rId231" Type="http://schemas.openxmlformats.org/officeDocument/2006/relationships/image" Target="../media/image887.png"/><Relationship Id="rId273" Type="http://schemas.openxmlformats.org/officeDocument/2006/relationships/image" Target="../media/image908.png"/><Relationship Id="rId329" Type="http://schemas.openxmlformats.org/officeDocument/2006/relationships/image" Target="../media/image936.png"/><Relationship Id="rId68" Type="http://schemas.openxmlformats.org/officeDocument/2006/relationships/customXml" Target="../ink/ink810.xml"/><Relationship Id="rId133" Type="http://schemas.openxmlformats.org/officeDocument/2006/relationships/image" Target="../media/image838.png"/><Relationship Id="rId175" Type="http://schemas.openxmlformats.org/officeDocument/2006/relationships/image" Target="../media/image859.png"/><Relationship Id="rId340" Type="http://schemas.openxmlformats.org/officeDocument/2006/relationships/customXml" Target="../ink/ink946.xml"/><Relationship Id="rId200" Type="http://schemas.openxmlformats.org/officeDocument/2006/relationships/customXml" Target="../ink/ink876.xml"/><Relationship Id="rId382" Type="http://schemas.openxmlformats.org/officeDocument/2006/relationships/customXml" Target="../ink/ink967.xml"/><Relationship Id="rId242" Type="http://schemas.openxmlformats.org/officeDocument/2006/relationships/customXml" Target="../ink/ink897.xml"/><Relationship Id="rId284" Type="http://schemas.openxmlformats.org/officeDocument/2006/relationships/customXml" Target="../ink/ink918.xml"/><Relationship Id="rId37" Type="http://schemas.openxmlformats.org/officeDocument/2006/relationships/image" Target="../media/image790.png"/><Relationship Id="rId79" Type="http://schemas.openxmlformats.org/officeDocument/2006/relationships/image" Target="../media/image811.png"/><Relationship Id="rId102" Type="http://schemas.openxmlformats.org/officeDocument/2006/relationships/customXml" Target="../ink/ink827.xml"/><Relationship Id="rId144" Type="http://schemas.openxmlformats.org/officeDocument/2006/relationships/customXml" Target="../ink/ink848.xml"/><Relationship Id="rId90" Type="http://schemas.openxmlformats.org/officeDocument/2006/relationships/customXml" Target="../ink/ink821.xml"/><Relationship Id="rId186" Type="http://schemas.openxmlformats.org/officeDocument/2006/relationships/customXml" Target="../ink/ink869.xml"/><Relationship Id="rId351" Type="http://schemas.openxmlformats.org/officeDocument/2006/relationships/image" Target="../media/image947.png"/><Relationship Id="rId393" Type="http://schemas.openxmlformats.org/officeDocument/2006/relationships/image" Target="../media/image968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29.png"/><Relationship Id="rId21" Type="http://schemas.openxmlformats.org/officeDocument/2006/relationships/image" Target="../media/image981.png"/><Relationship Id="rId42" Type="http://schemas.openxmlformats.org/officeDocument/2006/relationships/customXml" Target="../ink/ink996.xml"/><Relationship Id="rId63" Type="http://schemas.openxmlformats.org/officeDocument/2006/relationships/image" Target="../media/image1002.png"/><Relationship Id="rId84" Type="http://schemas.openxmlformats.org/officeDocument/2006/relationships/customXml" Target="../ink/ink1017.xml"/><Relationship Id="rId138" Type="http://schemas.openxmlformats.org/officeDocument/2006/relationships/customXml" Target="../ink/ink1044.xml"/><Relationship Id="rId159" Type="http://schemas.openxmlformats.org/officeDocument/2006/relationships/image" Target="../media/image1050.png"/><Relationship Id="rId170" Type="http://schemas.openxmlformats.org/officeDocument/2006/relationships/customXml" Target="../ink/ink1060.xml"/><Relationship Id="rId191" Type="http://schemas.openxmlformats.org/officeDocument/2006/relationships/image" Target="../media/image1066.png"/><Relationship Id="rId107" Type="http://schemas.openxmlformats.org/officeDocument/2006/relationships/image" Target="../media/image1024.png"/><Relationship Id="rId11" Type="http://schemas.openxmlformats.org/officeDocument/2006/relationships/image" Target="../media/image976.png"/><Relationship Id="rId32" Type="http://schemas.openxmlformats.org/officeDocument/2006/relationships/customXml" Target="../ink/ink991.xml"/><Relationship Id="rId53" Type="http://schemas.openxmlformats.org/officeDocument/2006/relationships/image" Target="../media/image997.png"/><Relationship Id="rId74" Type="http://schemas.openxmlformats.org/officeDocument/2006/relationships/customXml" Target="../ink/ink1012.xml"/><Relationship Id="rId128" Type="http://schemas.openxmlformats.org/officeDocument/2006/relationships/customXml" Target="../ink/ink1039.xml"/><Relationship Id="rId149" Type="http://schemas.openxmlformats.org/officeDocument/2006/relationships/image" Target="../media/image1045.png"/><Relationship Id="rId5" Type="http://schemas.openxmlformats.org/officeDocument/2006/relationships/diagramQuickStyle" Target="../diagrams/quickStyle5.xml"/><Relationship Id="rId95" Type="http://schemas.openxmlformats.org/officeDocument/2006/relationships/image" Target="../media/image1018.png"/><Relationship Id="rId160" Type="http://schemas.openxmlformats.org/officeDocument/2006/relationships/customXml" Target="../ink/ink1055.xml"/><Relationship Id="rId181" Type="http://schemas.openxmlformats.org/officeDocument/2006/relationships/image" Target="../media/image1061.png"/><Relationship Id="rId22" Type="http://schemas.openxmlformats.org/officeDocument/2006/relationships/customXml" Target="../ink/ink986.xml"/><Relationship Id="rId43" Type="http://schemas.openxmlformats.org/officeDocument/2006/relationships/image" Target="../media/image992.png"/><Relationship Id="rId64" Type="http://schemas.openxmlformats.org/officeDocument/2006/relationships/customXml" Target="../ink/ink1007.xml"/><Relationship Id="rId118" Type="http://schemas.openxmlformats.org/officeDocument/2006/relationships/customXml" Target="../ink/ink1034.xml"/><Relationship Id="rId139" Type="http://schemas.openxmlformats.org/officeDocument/2006/relationships/image" Target="../media/image1040.png"/><Relationship Id="rId85" Type="http://schemas.openxmlformats.org/officeDocument/2006/relationships/image" Target="../media/image1013.png"/><Relationship Id="rId150" Type="http://schemas.openxmlformats.org/officeDocument/2006/relationships/customXml" Target="../ink/ink1050.xml"/><Relationship Id="rId171" Type="http://schemas.openxmlformats.org/officeDocument/2006/relationships/image" Target="../media/image1056.png"/><Relationship Id="rId192" Type="http://schemas.openxmlformats.org/officeDocument/2006/relationships/customXml" Target="../ink/ink1071.xml"/><Relationship Id="rId12" Type="http://schemas.openxmlformats.org/officeDocument/2006/relationships/customXml" Target="../ink/ink981.xml"/><Relationship Id="rId33" Type="http://schemas.openxmlformats.org/officeDocument/2006/relationships/image" Target="../media/image987.png"/><Relationship Id="rId108" Type="http://schemas.openxmlformats.org/officeDocument/2006/relationships/customXml" Target="../ink/ink1029.xml"/><Relationship Id="rId129" Type="http://schemas.openxmlformats.org/officeDocument/2006/relationships/image" Target="../media/image1035.png"/><Relationship Id="rId54" Type="http://schemas.openxmlformats.org/officeDocument/2006/relationships/customXml" Target="../ink/ink1002.xml"/><Relationship Id="rId75" Type="http://schemas.openxmlformats.org/officeDocument/2006/relationships/image" Target="../media/image1008.png"/><Relationship Id="rId96" Type="http://schemas.openxmlformats.org/officeDocument/2006/relationships/customXml" Target="../ink/ink1023.xml"/><Relationship Id="rId140" Type="http://schemas.openxmlformats.org/officeDocument/2006/relationships/customXml" Target="../ink/ink1045.xml"/><Relationship Id="rId161" Type="http://schemas.openxmlformats.org/officeDocument/2006/relationships/image" Target="../media/image1051.png"/><Relationship Id="rId182" Type="http://schemas.openxmlformats.org/officeDocument/2006/relationships/customXml" Target="../ink/ink1066.xml"/><Relationship Id="rId6" Type="http://schemas.openxmlformats.org/officeDocument/2006/relationships/diagramColors" Target="../diagrams/colors5.xml"/><Relationship Id="rId23" Type="http://schemas.openxmlformats.org/officeDocument/2006/relationships/image" Target="../media/image982.png"/><Relationship Id="rId119" Type="http://schemas.openxmlformats.org/officeDocument/2006/relationships/image" Target="../media/image1030.png"/><Relationship Id="rId44" Type="http://schemas.openxmlformats.org/officeDocument/2006/relationships/customXml" Target="../ink/ink997.xml"/><Relationship Id="rId65" Type="http://schemas.openxmlformats.org/officeDocument/2006/relationships/image" Target="../media/image1003.png"/><Relationship Id="rId86" Type="http://schemas.openxmlformats.org/officeDocument/2006/relationships/customXml" Target="../ink/ink1018.xml"/><Relationship Id="rId130" Type="http://schemas.openxmlformats.org/officeDocument/2006/relationships/customXml" Target="../ink/ink1040.xml"/><Relationship Id="rId151" Type="http://schemas.openxmlformats.org/officeDocument/2006/relationships/image" Target="../media/image1046.png"/><Relationship Id="rId172" Type="http://schemas.openxmlformats.org/officeDocument/2006/relationships/customXml" Target="../ink/ink1061.xml"/><Relationship Id="rId193" Type="http://schemas.openxmlformats.org/officeDocument/2006/relationships/image" Target="../media/image1067.png"/><Relationship Id="rId13" Type="http://schemas.openxmlformats.org/officeDocument/2006/relationships/image" Target="../media/image977.png"/><Relationship Id="rId109" Type="http://schemas.openxmlformats.org/officeDocument/2006/relationships/image" Target="../media/image1025.png"/><Relationship Id="rId34" Type="http://schemas.openxmlformats.org/officeDocument/2006/relationships/customXml" Target="../ink/ink992.xml"/><Relationship Id="rId50" Type="http://schemas.openxmlformats.org/officeDocument/2006/relationships/customXml" Target="../ink/ink1000.xml"/><Relationship Id="rId55" Type="http://schemas.openxmlformats.org/officeDocument/2006/relationships/image" Target="../media/image998.png"/><Relationship Id="rId76" Type="http://schemas.openxmlformats.org/officeDocument/2006/relationships/customXml" Target="../ink/ink1013.xml"/><Relationship Id="rId97" Type="http://schemas.openxmlformats.org/officeDocument/2006/relationships/image" Target="../media/image1019.png"/><Relationship Id="rId104" Type="http://schemas.openxmlformats.org/officeDocument/2006/relationships/customXml" Target="../ink/ink1027.xml"/><Relationship Id="rId120" Type="http://schemas.openxmlformats.org/officeDocument/2006/relationships/customXml" Target="../ink/ink1035.xml"/><Relationship Id="rId125" Type="http://schemas.openxmlformats.org/officeDocument/2006/relationships/image" Target="../media/image1033.png"/><Relationship Id="rId141" Type="http://schemas.openxmlformats.org/officeDocument/2006/relationships/image" Target="../media/image1041.png"/><Relationship Id="rId146" Type="http://schemas.openxmlformats.org/officeDocument/2006/relationships/customXml" Target="../ink/ink1048.xml"/><Relationship Id="rId167" Type="http://schemas.openxmlformats.org/officeDocument/2006/relationships/image" Target="../media/image1054.png"/><Relationship Id="rId188" Type="http://schemas.openxmlformats.org/officeDocument/2006/relationships/customXml" Target="../ink/ink1069.xml"/><Relationship Id="rId7" Type="http://schemas.microsoft.com/office/2007/relationships/diagramDrawing" Target="../diagrams/drawing5.xml"/><Relationship Id="rId71" Type="http://schemas.openxmlformats.org/officeDocument/2006/relationships/image" Target="../media/image1006.png"/><Relationship Id="rId92" Type="http://schemas.openxmlformats.org/officeDocument/2006/relationships/customXml" Target="../ink/ink1021.xml"/><Relationship Id="rId162" Type="http://schemas.openxmlformats.org/officeDocument/2006/relationships/customXml" Target="../ink/ink1056.xml"/><Relationship Id="rId183" Type="http://schemas.openxmlformats.org/officeDocument/2006/relationships/image" Target="../media/image1062.png"/><Relationship Id="rId2" Type="http://schemas.openxmlformats.org/officeDocument/2006/relationships/notesSlide" Target="../notesSlides/notesSlide24.xml"/><Relationship Id="rId29" Type="http://schemas.openxmlformats.org/officeDocument/2006/relationships/image" Target="../media/image985.png"/><Relationship Id="rId24" Type="http://schemas.openxmlformats.org/officeDocument/2006/relationships/customXml" Target="../ink/ink987.xml"/><Relationship Id="rId40" Type="http://schemas.openxmlformats.org/officeDocument/2006/relationships/customXml" Target="../ink/ink995.xml"/><Relationship Id="rId45" Type="http://schemas.openxmlformats.org/officeDocument/2006/relationships/image" Target="../media/image993.png"/><Relationship Id="rId66" Type="http://schemas.openxmlformats.org/officeDocument/2006/relationships/customXml" Target="../ink/ink1008.xml"/><Relationship Id="rId87" Type="http://schemas.openxmlformats.org/officeDocument/2006/relationships/image" Target="../media/image1014.png"/><Relationship Id="rId110" Type="http://schemas.openxmlformats.org/officeDocument/2006/relationships/customXml" Target="../ink/ink1030.xml"/><Relationship Id="rId115" Type="http://schemas.openxmlformats.org/officeDocument/2006/relationships/image" Target="../media/image1028.png"/><Relationship Id="rId131" Type="http://schemas.openxmlformats.org/officeDocument/2006/relationships/image" Target="../media/image1036.png"/><Relationship Id="rId136" Type="http://schemas.openxmlformats.org/officeDocument/2006/relationships/customXml" Target="../ink/ink1043.xml"/><Relationship Id="rId157" Type="http://schemas.openxmlformats.org/officeDocument/2006/relationships/image" Target="../media/image1049.png"/><Relationship Id="rId178" Type="http://schemas.openxmlformats.org/officeDocument/2006/relationships/customXml" Target="../ink/ink1064.xml"/><Relationship Id="rId61" Type="http://schemas.openxmlformats.org/officeDocument/2006/relationships/image" Target="../media/image1001.png"/><Relationship Id="rId82" Type="http://schemas.openxmlformats.org/officeDocument/2006/relationships/customXml" Target="../ink/ink1016.xml"/><Relationship Id="rId152" Type="http://schemas.openxmlformats.org/officeDocument/2006/relationships/customXml" Target="../ink/ink1051.xml"/><Relationship Id="rId173" Type="http://schemas.openxmlformats.org/officeDocument/2006/relationships/image" Target="../media/image1057.png"/><Relationship Id="rId19" Type="http://schemas.openxmlformats.org/officeDocument/2006/relationships/image" Target="../media/image980.png"/><Relationship Id="rId14" Type="http://schemas.openxmlformats.org/officeDocument/2006/relationships/customXml" Target="../ink/ink982.xml"/><Relationship Id="rId30" Type="http://schemas.openxmlformats.org/officeDocument/2006/relationships/customXml" Target="../ink/ink990.xml"/><Relationship Id="rId35" Type="http://schemas.openxmlformats.org/officeDocument/2006/relationships/image" Target="../media/image988.png"/><Relationship Id="rId56" Type="http://schemas.openxmlformats.org/officeDocument/2006/relationships/customXml" Target="../ink/ink1003.xml"/><Relationship Id="rId77" Type="http://schemas.openxmlformats.org/officeDocument/2006/relationships/image" Target="../media/image1009.png"/><Relationship Id="rId100" Type="http://schemas.openxmlformats.org/officeDocument/2006/relationships/customXml" Target="../ink/ink1025.xml"/><Relationship Id="rId105" Type="http://schemas.openxmlformats.org/officeDocument/2006/relationships/image" Target="../media/image1023.png"/><Relationship Id="rId126" Type="http://schemas.openxmlformats.org/officeDocument/2006/relationships/customXml" Target="../ink/ink1038.xml"/><Relationship Id="rId147" Type="http://schemas.openxmlformats.org/officeDocument/2006/relationships/image" Target="../media/image1044.png"/><Relationship Id="rId168" Type="http://schemas.openxmlformats.org/officeDocument/2006/relationships/customXml" Target="../ink/ink1059.xml"/><Relationship Id="rId8" Type="http://schemas.openxmlformats.org/officeDocument/2006/relationships/customXml" Target="../ink/ink979.xml"/><Relationship Id="rId51" Type="http://schemas.openxmlformats.org/officeDocument/2006/relationships/image" Target="../media/image996.png"/><Relationship Id="rId72" Type="http://schemas.openxmlformats.org/officeDocument/2006/relationships/customXml" Target="../ink/ink1011.xml"/><Relationship Id="rId93" Type="http://schemas.openxmlformats.org/officeDocument/2006/relationships/image" Target="../media/image1017.png"/><Relationship Id="rId98" Type="http://schemas.openxmlformats.org/officeDocument/2006/relationships/customXml" Target="../ink/ink1024.xml"/><Relationship Id="rId121" Type="http://schemas.openxmlformats.org/officeDocument/2006/relationships/image" Target="../media/image1031.png"/><Relationship Id="rId142" Type="http://schemas.openxmlformats.org/officeDocument/2006/relationships/customXml" Target="../ink/ink1046.xml"/><Relationship Id="rId163" Type="http://schemas.openxmlformats.org/officeDocument/2006/relationships/image" Target="../media/image1052.png"/><Relationship Id="rId184" Type="http://schemas.openxmlformats.org/officeDocument/2006/relationships/customXml" Target="../ink/ink1067.xml"/><Relationship Id="rId189" Type="http://schemas.openxmlformats.org/officeDocument/2006/relationships/image" Target="../media/image1065.png"/><Relationship Id="rId3" Type="http://schemas.openxmlformats.org/officeDocument/2006/relationships/diagramData" Target="../diagrams/data5.xml"/><Relationship Id="rId25" Type="http://schemas.openxmlformats.org/officeDocument/2006/relationships/image" Target="../media/image983.png"/><Relationship Id="rId46" Type="http://schemas.openxmlformats.org/officeDocument/2006/relationships/customXml" Target="../ink/ink998.xml"/><Relationship Id="rId67" Type="http://schemas.openxmlformats.org/officeDocument/2006/relationships/image" Target="../media/image1004.png"/><Relationship Id="rId116" Type="http://schemas.openxmlformats.org/officeDocument/2006/relationships/customXml" Target="../ink/ink1033.xml"/><Relationship Id="rId137" Type="http://schemas.openxmlformats.org/officeDocument/2006/relationships/image" Target="../media/image1039.png"/><Relationship Id="rId158" Type="http://schemas.openxmlformats.org/officeDocument/2006/relationships/customXml" Target="../ink/ink1054.xml"/><Relationship Id="rId20" Type="http://schemas.openxmlformats.org/officeDocument/2006/relationships/customXml" Target="../ink/ink985.xml"/><Relationship Id="rId41" Type="http://schemas.openxmlformats.org/officeDocument/2006/relationships/image" Target="../media/image991.png"/><Relationship Id="rId62" Type="http://schemas.openxmlformats.org/officeDocument/2006/relationships/customXml" Target="../ink/ink1006.xml"/><Relationship Id="rId83" Type="http://schemas.openxmlformats.org/officeDocument/2006/relationships/image" Target="../media/image1012.png"/><Relationship Id="rId88" Type="http://schemas.openxmlformats.org/officeDocument/2006/relationships/customXml" Target="../ink/ink1019.xml"/><Relationship Id="rId111" Type="http://schemas.openxmlformats.org/officeDocument/2006/relationships/image" Target="../media/image1026.png"/><Relationship Id="rId132" Type="http://schemas.openxmlformats.org/officeDocument/2006/relationships/customXml" Target="../ink/ink1041.xml"/><Relationship Id="rId153" Type="http://schemas.openxmlformats.org/officeDocument/2006/relationships/image" Target="../media/image1047.png"/><Relationship Id="rId174" Type="http://schemas.openxmlformats.org/officeDocument/2006/relationships/customXml" Target="../ink/ink1062.xml"/><Relationship Id="rId179" Type="http://schemas.openxmlformats.org/officeDocument/2006/relationships/image" Target="../media/image1060.png"/><Relationship Id="rId190" Type="http://schemas.openxmlformats.org/officeDocument/2006/relationships/customXml" Target="../ink/ink1070.xml"/><Relationship Id="rId15" Type="http://schemas.openxmlformats.org/officeDocument/2006/relationships/image" Target="../media/image978.png"/><Relationship Id="rId36" Type="http://schemas.openxmlformats.org/officeDocument/2006/relationships/customXml" Target="../ink/ink993.xml"/><Relationship Id="rId57" Type="http://schemas.openxmlformats.org/officeDocument/2006/relationships/image" Target="../media/image999.png"/><Relationship Id="rId106" Type="http://schemas.openxmlformats.org/officeDocument/2006/relationships/customXml" Target="../ink/ink1028.xml"/><Relationship Id="rId127" Type="http://schemas.openxmlformats.org/officeDocument/2006/relationships/image" Target="../media/image1034.png"/><Relationship Id="rId10" Type="http://schemas.openxmlformats.org/officeDocument/2006/relationships/customXml" Target="../ink/ink980.xml"/><Relationship Id="rId31" Type="http://schemas.openxmlformats.org/officeDocument/2006/relationships/image" Target="../media/image986.png"/><Relationship Id="rId52" Type="http://schemas.openxmlformats.org/officeDocument/2006/relationships/customXml" Target="../ink/ink1001.xml"/><Relationship Id="rId73" Type="http://schemas.openxmlformats.org/officeDocument/2006/relationships/image" Target="../media/image1007.png"/><Relationship Id="rId78" Type="http://schemas.openxmlformats.org/officeDocument/2006/relationships/customXml" Target="../ink/ink1014.xml"/><Relationship Id="rId94" Type="http://schemas.openxmlformats.org/officeDocument/2006/relationships/customXml" Target="../ink/ink1022.xml"/><Relationship Id="rId99" Type="http://schemas.openxmlformats.org/officeDocument/2006/relationships/image" Target="../media/image1020.png"/><Relationship Id="rId101" Type="http://schemas.openxmlformats.org/officeDocument/2006/relationships/image" Target="../media/image1021.png"/><Relationship Id="rId122" Type="http://schemas.openxmlformats.org/officeDocument/2006/relationships/customXml" Target="../ink/ink1036.xml"/><Relationship Id="rId143" Type="http://schemas.openxmlformats.org/officeDocument/2006/relationships/image" Target="../media/image1042.png"/><Relationship Id="rId148" Type="http://schemas.openxmlformats.org/officeDocument/2006/relationships/customXml" Target="../ink/ink1049.xml"/><Relationship Id="rId164" Type="http://schemas.openxmlformats.org/officeDocument/2006/relationships/customXml" Target="../ink/ink1057.xml"/><Relationship Id="rId169" Type="http://schemas.openxmlformats.org/officeDocument/2006/relationships/image" Target="../media/image1055.png"/><Relationship Id="rId185" Type="http://schemas.openxmlformats.org/officeDocument/2006/relationships/image" Target="../media/image1063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975.png"/><Relationship Id="rId180" Type="http://schemas.openxmlformats.org/officeDocument/2006/relationships/customXml" Target="../ink/ink1065.xml"/><Relationship Id="rId26" Type="http://schemas.openxmlformats.org/officeDocument/2006/relationships/customXml" Target="../ink/ink988.xml"/><Relationship Id="rId47" Type="http://schemas.openxmlformats.org/officeDocument/2006/relationships/image" Target="../media/image994.png"/><Relationship Id="rId68" Type="http://schemas.openxmlformats.org/officeDocument/2006/relationships/customXml" Target="../ink/ink1009.xml"/><Relationship Id="rId89" Type="http://schemas.openxmlformats.org/officeDocument/2006/relationships/image" Target="../media/image1015.png"/><Relationship Id="rId112" Type="http://schemas.openxmlformats.org/officeDocument/2006/relationships/customXml" Target="../ink/ink1031.xml"/><Relationship Id="rId133" Type="http://schemas.openxmlformats.org/officeDocument/2006/relationships/image" Target="../media/image1037.png"/><Relationship Id="rId154" Type="http://schemas.openxmlformats.org/officeDocument/2006/relationships/customXml" Target="../ink/ink1052.xml"/><Relationship Id="rId175" Type="http://schemas.openxmlformats.org/officeDocument/2006/relationships/image" Target="../media/image1058.png"/><Relationship Id="rId16" Type="http://schemas.openxmlformats.org/officeDocument/2006/relationships/customXml" Target="../ink/ink983.xml"/><Relationship Id="rId37" Type="http://schemas.openxmlformats.org/officeDocument/2006/relationships/image" Target="../media/image989.png"/><Relationship Id="rId58" Type="http://schemas.openxmlformats.org/officeDocument/2006/relationships/customXml" Target="../ink/ink1004.xml"/><Relationship Id="rId79" Type="http://schemas.openxmlformats.org/officeDocument/2006/relationships/image" Target="../media/image1010.png"/><Relationship Id="rId102" Type="http://schemas.openxmlformats.org/officeDocument/2006/relationships/customXml" Target="../ink/ink1026.xml"/><Relationship Id="rId123" Type="http://schemas.openxmlformats.org/officeDocument/2006/relationships/image" Target="../media/image1032.png"/><Relationship Id="rId144" Type="http://schemas.openxmlformats.org/officeDocument/2006/relationships/customXml" Target="../ink/ink1047.xml"/><Relationship Id="rId90" Type="http://schemas.openxmlformats.org/officeDocument/2006/relationships/customXml" Target="../ink/ink1020.xml"/><Relationship Id="rId165" Type="http://schemas.openxmlformats.org/officeDocument/2006/relationships/image" Target="../media/image1053.png"/><Relationship Id="rId186" Type="http://schemas.openxmlformats.org/officeDocument/2006/relationships/customXml" Target="../ink/ink1068.xml"/><Relationship Id="rId27" Type="http://schemas.openxmlformats.org/officeDocument/2006/relationships/image" Target="../media/image984.png"/><Relationship Id="rId48" Type="http://schemas.openxmlformats.org/officeDocument/2006/relationships/customXml" Target="../ink/ink999.xml"/><Relationship Id="rId69" Type="http://schemas.openxmlformats.org/officeDocument/2006/relationships/image" Target="../media/image1005.png"/><Relationship Id="rId113" Type="http://schemas.openxmlformats.org/officeDocument/2006/relationships/image" Target="../media/image1027.png"/><Relationship Id="rId134" Type="http://schemas.openxmlformats.org/officeDocument/2006/relationships/customXml" Target="../ink/ink1042.xml"/><Relationship Id="rId80" Type="http://schemas.openxmlformats.org/officeDocument/2006/relationships/customXml" Target="../ink/ink1015.xml"/><Relationship Id="rId155" Type="http://schemas.openxmlformats.org/officeDocument/2006/relationships/image" Target="../media/image1048.png"/><Relationship Id="rId176" Type="http://schemas.openxmlformats.org/officeDocument/2006/relationships/customXml" Target="../ink/ink1063.xml"/><Relationship Id="rId17" Type="http://schemas.openxmlformats.org/officeDocument/2006/relationships/image" Target="../media/image979.png"/><Relationship Id="rId38" Type="http://schemas.openxmlformats.org/officeDocument/2006/relationships/customXml" Target="../ink/ink994.xml"/><Relationship Id="rId59" Type="http://schemas.openxmlformats.org/officeDocument/2006/relationships/image" Target="../media/image1000.png"/><Relationship Id="rId103" Type="http://schemas.openxmlformats.org/officeDocument/2006/relationships/image" Target="../media/image1022.png"/><Relationship Id="rId124" Type="http://schemas.openxmlformats.org/officeDocument/2006/relationships/customXml" Target="../ink/ink1037.xml"/><Relationship Id="rId70" Type="http://schemas.openxmlformats.org/officeDocument/2006/relationships/customXml" Target="../ink/ink1010.xml"/><Relationship Id="rId91" Type="http://schemas.openxmlformats.org/officeDocument/2006/relationships/image" Target="../media/image1016.png"/><Relationship Id="rId145" Type="http://schemas.openxmlformats.org/officeDocument/2006/relationships/image" Target="../media/image1043.png"/><Relationship Id="rId166" Type="http://schemas.openxmlformats.org/officeDocument/2006/relationships/customXml" Target="../ink/ink1058.xml"/><Relationship Id="rId187" Type="http://schemas.openxmlformats.org/officeDocument/2006/relationships/image" Target="../media/image1064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989.xml"/><Relationship Id="rId49" Type="http://schemas.openxmlformats.org/officeDocument/2006/relationships/image" Target="../media/image995.png"/><Relationship Id="rId114" Type="http://schemas.openxmlformats.org/officeDocument/2006/relationships/customXml" Target="../ink/ink1032.xml"/><Relationship Id="rId60" Type="http://schemas.openxmlformats.org/officeDocument/2006/relationships/customXml" Target="../ink/ink1005.xml"/><Relationship Id="rId81" Type="http://schemas.openxmlformats.org/officeDocument/2006/relationships/image" Target="../media/image1011.png"/><Relationship Id="rId135" Type="http://schemas.openxmlformats.org/officeDocument/2006/relationships/image" Target="../media/image1038.png"/><Relationship Id="rId156" Type="http://schemas.openxmlformats.org/officeDocument/2006/relationships/customXml" Target="../ink/ink1053.xml"/><Relationship Id="rId177" Type="http://schemas.openxmlformats.org/officeDocument/2006/relationships/image" Target="../media/image1059.png"/><Relationship Id="rId18" Type="http://schemas.openxmlformats.org/officeDocument/2006/relationships/customXml" Target="../ink/ink984.xml"/><Relationship Id="rId39" Type="http://schemas.openxmlformats.org/officeDocument/2006/relationships/image" Target="../media/image99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3.png"/><Relationship Id="rId18" Type="http://schemas.openxmlformats.org/officeDocument/2006/relationships/customXml" Target="../ink/ink1079.xml"/><Relationship Id="rId26" Type="http://schemas.openxmlformats.org/officeDocument/2006/relationships/customXml" Target="../ink/ink1083.xml"/><Relationship Id="rId39" Type="http://schemas.openxmlformats.org/officeDocument/2006/relationships/image" Target="../media/image1086.png"/><Relationship Id="rId21" Type="http://schemas.openxmlformats.org/officeDocument/2006/relationships/image" Target="../media/image1077.png"/><Relationship Id="rId34" Type="http://schemas.openxmlformats.org/officeDocument/2006/relationships/customXml" Target="../ink/ink1087.xml"/><Relationship Id="rId42" Type="http://schemas.openxmlformats.org/officeDocument/2006/relationships/customXml" Target="../ink/ink1091.xml"/><Relationship Id="rId47" Type="http://schemas.openxmlformats.org/officeDocument/2006/relationships/image" Target="../media/image1090.png"/><Relationship Id="rId7" Type="http://schemas.openxmlformats.org/officeDocument/2006/relationships/image" Target="../media/image1070.png"/><Relationship Id="rId2" Type="http://schemas.openxmlformats.org/officeDocument/2006/relationships/notesSlide" Target="../notesSlides/notesSlide25.xml"/><Relationship Id="rId16" Type="http://schemas.openxmlformats.org/officeDocument/2006/relationships/customXml" Target="../ink/ink1078.xml"/><Relationship Id="rId29" Type="http://schemas.openxmlformats.org/officeDocument/2006/relationships/image" Target="../media/image1081.png"/><Relationship Id="rId11" Type="http://schemas.openxmlformats.org/officeDocument/2006/relationships/image" Target="../media/image1072.png"/><Relationship Id="rId24" Type="http://schemas.openxmlformats.org/officeDocument/2006/relationships/customXml" Target="../ink/ink1082.xml"/><Relationship Id="rId32" Type="http://schemas.openxmlformats.org/officeDocument/2006/relationships/customXml" Target="../ink/ink1086.xml"/><Relationship Id="rId37" Type="http://schemas.openxmlformats.org/officeDocument/2006/relationships/image" Target="../media/image1085.png"/><Relationship Id="rId40" Type="http://schemas.openxmlformats.org/officeDocument/2006/relationships/customXml" Target="../ink/ink1090.xml"/><Relationship Id="rId45" Type="http://schemas.openxmlformats.org/officeDocument/2006/relationships/image" Target="../media/image1089.png"/><Relationship Id="rId5" Type="http://schemas.openxmlformats.org/officeDocument/2006/relationships/image" Target="../media/image1069.png"/><Relationship Id="rId15" Type="http://schemas.openxmlformats.org/officeDocument/2006/relationships/image" Target="../media/image1074.png"/><Relationship Id="rId23" Type="http://schemas.openxmlformats.org/officeDocument/2006/relationships/image" Target="../media/image1078.png"/><Relationship Id="rId28" Type="http://schemas.openxmlformats.org/officeDocument/2006/relationships/customXml" Target="../ink/ink1084.xml"/><Relationship Id="rId36" Type="http://schemas.openxmlformats.org/officeDocument/2006/relationships/customXml" Target="../ink/ink1088.xml"/><Relationship Id="rId49" Type="http://schemas.openxmlformats.org/officeDocument/2006/relationships/image" Target="../media/image1091.png"/><Relationship Id="rId10" Type="http://schemas.openxmlformats.org/officeDocument/2006/relationships/customXml" Target="../ink/ink1075.xml"/><Relationship Id="rId19" Type="http://schemas.openxmlformats.org/officeDocument/2006/relationships/image" Target="../media/image1076.png"/><Relationship Id="rId31" Type="http://schemas.openxmlformats.org/officeDocument/2006/relationships/image" Target="../media/image1082.png"/><Relationship Id="rId44" Type="http://schemas.openxmlformats.org/officeDocument/2006/relationships/customXml" Target="../ink/ink1092.xml"/><Relationship Id="rId4" Type="http://schemas.openxmlformats.org/officeDocument/2006/relationships/customXml" Target="../ink/ink1072.xml"/><Relationship Id="rId9" Type="http://schemas.openxmlformats.org/officeDocument/2006/relationships/image" Target="../media/image1071.png"/><Relationship Id="rId14" Type="http://schemas.openxmlformats.org/officeDocument/2006/relationships/customXml" Target="../ink/ink1077.xml"/><Relationship Id="rId22" Type="http://schemas.openxmlformats.org/officeDocument/2006/relationships/customXml" Target="../ink/ink1081.xml"/><Relationship Id="rId27" Type="http://schemas.openxmlformats.org/officeDocument/2006/relationships/image" Target="../media/image1080.png"/><Relationship Id="rId30" Type="http://schemas.openxmlformats.org/officeDocument/2006/relationships/customXml" Target="../ink/ink1085.xml"/><Relationship Id="rId35" Type="http://schemas.openxmlformats.org/officeDocument/2006/relationships/image" Target="../media/image1084.png"/><Relationship Id="rId43" Type="http://schemas.openxmlformats.org/officeDocument/2006/relationships/image" Target="../media/image1088.png"/><Relationship Id="rId48" Type="http://schemas.openxmlformats.org/officeDocument/2006/relationships/customXml" Target="../ink/ink1094.xml"/><Relationship Id="rId8" Type="http://schemas.openxmlformats.org/officeDocument/2006/relationships/customXml" Target="../ink/ink1074.xml"/><Relationship Id="rId3" Type="http://schemas.openxmlformats.org/officeDocument/2006/relationships/image" Target="../media/image49.wmf"/><Relationship Id="rId12" Type="http://schemas.openxmlformats.org/officeDocument/2006/relationships/customXml" Target="../ink/ink1076.xml"/><Relationship Id="rId17" Type="http://schemas.openxmlformats.org/officeDocument/2006/relationships/image" Target="../media/image1075.png"/><Relationship Id="rId25" Type="http://schemas.openxmlformats.org/officeDocument/2006/relationships/image" Target="../media/image1079.png"/><Relationship Id="rId33" Type="http://schemas.openxmlformats.org/officeDocument/2006/relationships/image" Target="../media/image1083.png"/><Relationship Id="rId38" Type="http://schemas.openxmlformats.org/officeDocument/2006/relationships/customXml" Target="../ink/ink1089.xml"/><Relationship Id="rId46" Type="http://schemas.openxmlformats.org/officeDocument/2006/relationships/customXml" Target="../ink/ink1093.xml"/><Relationship Id="rId20" Type="http://schemas.openxmlformats.org/officeDocument/2006/relationships/customXml" Target="../ink/ink1080.xml"/><Relationship Id="rId41" Type="http://schemas.openxmlformats.org/officeDocument/2006/relationships/image" Target="../media/image1087.png"/><Relationship Id="rId1" Type="http://schemas.openxmlformats.org/officeDocument/2006/relationships/slideLayout" Target="../slideLayouts/slideLayout16.xml"/><Relationship Id="rId6" Type="http://schemas.openxmlformats.org/officeDocument/2006/relationships/customXml" Target="../ink/ink1073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06.xml"/><Relationship Id="rId21" Type="http://schemas.openxmlformats.org/officeDocument/2006/relationships/image" Target="../media/image1101.png"/><Relationship Id="rId42" Type="http://schemas.openxmlformats.org/officeDocument/2006/relationships/customXml" Target="../ink/ink1114.xml"/><Relationship Id="rId47" Type="http://schemas.openxmlformats.org/officeDocument/2006/relationships/image" Target="../media/image1114.png"/><Relationship Id="rId63" Type="http://schemas.openxmlformats.org/officeDocument/2006/relationships/image" Target="../media/image1122.png"/><Relationship Id="rId68" Type="http://schemas.openxmlformats.org/officeDocument/2006/relationships/customXml" Target="../ink/ink1127.xml"/><Relationship Id="rId84" Type="http://schemas.openxmlformats.org/officeDocument/2006/relationships/customXml" Target="../ink/ink1135.xml"/><Relationship Id="rId89" Type="http://schemas.openxmlformats.org/officeDocument/2006/relationships/image" Target="../media/image1135.png"/><Relationship Id="rId16" Type="http://schemas.openxmlformats.org/officeDocument/2006/relationships/customXml" Target="../ink/ink1101.xml"/><Relationship Id="rId107" Type="http://schemas.openxmlformats.org/officeDocument/2006/relationships/image" Target="../media/image1144.png"/><Relationship Id="rId11" Type="http://schemas.openxmlformats.org/officeDocument/2006/relationships/image" Target="../media/image1096.png"/><Relationship Id="rId32" Type="http://schemas.openxmlformats.org/officeDocument/2006/relationships/customXml" Target="../ink/ink1109.xml"/><Relationship Id="rId37" Type="http://schemas.openxmlformats.org/officeDocument/2006/relationships/image" Target="../media/image1109.png"/><Relationship Id="rId53" Type="http://schemas.openxmlformats.org/officeDocument/2006/relationships/image" Target="../media/image1117.png"/><Relationship Id="rId58" Type="http://schemas.openxmlformats.org/officeDocument/2006/relationships/customXml" Target="../ink/ink1122.xml"/><Relationship Id="rId74" Type="http://schemas.openxmlformats.org/officeDocument/2006/relationships/customXml" Target="../ink/ink1130.xml"/><Relationship Id="rId79" Type="http://schemas.openxmlformats.org/officeDocument/2006/relationships/image" Target="../media/image1130.png"/><Relationship Id="rId102" Type="http://schemas.openxmlformats.org/officeDocument/2006/relationships/customXml" Target="../ink/ink1144.xml"/><Relationship Id="rId5" Type="http://schemas.openxmlformats.org/officeDocument/2006/relationships/image" Target="../media/image1093.png"/><Relationship Id="rId90" Type="http://schemas.openxmlformats.org/officeDocument/2006/relationships/customXml" Target="../ink/ink1138.xml"/><Relationship Id="rId95" Type="http://schemas.openxmlformats.org/officeDocument/2006/relationships/image" Target="../media/image1138.png"/><Relationship Id="rId22" Type="http://schemas.openxmlformats.org/officeDocument/2006/relationships/customXml" Target="../ink/ink1104.xml"/><Relationship Id="rId27" Type="http://schemas.openxmlformats.org/officeDocument/2006/relationships/image" Target="../media/image1104.png"/><Relationship Id="rId43" Type="http://schemas.openxmlformats.org/officeDocument/2006/relationships/image" Target="../media/image1112.png"/><Relationship Id="rId48" Type="http://schemas.openxmlformats.org/officeDocument/2006/relationships/customXml" Target="../ink/ink1117.xml"/><Relationship Id="rId64" Type="http://schemas.openxmlformats.org/officeDocument/2006/relationships/customXml" Target="../ink/ink1125.xml"/><Relationship Id="rId69" Type="http://schemas.openxmlformats.org/officeDocument/2006/relationships/image" Target="../media/image1125.png"/><Relationship Id="rId80" Type="http://schemas.openxmlformats.org/officeDocument/2006/relationships/customXml" Target="../ink/ink1133.xml"/><Relationship Id="rId85" Type="http://schemas.openxmlformats.org/officeDocument/2006/relationships/image" Target="../media/image1133.png"/><Relationship Id="rId12" Type="http://schemas.openxmlformats.org/officeDocument/2006/relationships/customXml" Target="../ink/ink1099.xml"/><Relationship Id="rId17" Type="http://schemas.openxmlformats.org/officeDocument/2006/relationships/image" Target="../media/image1099.png"/><Relationship Id="rId33" Type="http://schemas.openxmlformats.org/officeDocument/2006/relationships/image" Target="../media/image1107.png"/><Relationship Id="rId38" Type="http://schemas.openxmlformats.org/officeDocument/2006/relationships/customXml" Target="../ink/ink1112.xml"/><Relationship Id="rId59" Type="http://schemas.openxmlformats.org/officeDocument/2006/relationships/image" Target="../media/image1120.png"/><Relationship Id="rId103" Type="http://schemas.openxmlformats.org/officeDocument/2006/relationships/image" Target="../media/image1142.png"/><Relationship Id="rId108" Type="http://schemas.openxmlformats.org/officeDocument/2006/relationships/customXml" Target="../ink/ink1147.xml"/><Relationship Id="rId54" Type="http://schemas.openxmlformats.org/officeDocument/2006/relationships/customXml" Target="../ink/ink1120.xml"/><Relationship Id="rId70" Type="http://schemas.openxmlformats.org/officeDocument/2006/relationships/customXml" Target="../ink/ink1128.xml"/><Relationship Id="rId75" Type="http://schemas.openxmlformats.org/officeDocument/2006/relationships/image" Target="../media/image1128.png"/><Relationship Id="rId91" Type="http://schemas.openxmlformats.org/officeDocument/2006/relationships/image" Target="../media/image1136.png"/><Relationship Id="rId96" Type="http://schemas.openxmlformats.org/officeDocument/2006/relationships/customXml" Target="../ink/ink114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096.xml"/><Relationship Id="rId15" Type="http://schemas.openxmlformats.org/officeDocument/2006/relationships/image" Target="../media/image1098.png"/><Relationship Id="rId23" Type="http://schemas.openxmlformats.org/officeDocument/2006/relationships/image" Target="../media/image1102.png"/><Relationship Id="rId28" Type="http://schemas.openxmlformats.org/officeDocument/2006/relationships/customXml" Target="../ink/ink1107.xml"/><Relationship Id="rId36" Type="http://schemas.openxmlformats.org/officeDocument/2006/relationships/customXml" Target="../ink/ink1111.xml"/><Relationship Id="rId49" Type="http://schemas.openxmlformats.org/officeDocument/2006/relationships/image" Target="../media/image1115.png"/><Relationship Id="rId57" Type="http://schemas.openxmlformats.org/officeDocument/2006/relationships/image" Target="../media/image1119.png"/><Relationship Id="rId106" Type="http://schemas.openxmlformats.org/officeDocument/2006/relationships/customXml" Target="../ink/ink1146.xml"/><Relationship Id="rId10" Type="http://schemas.openxmlformats.org/officeDocument/2006/relationships/customXml" Target="../ink/ink1098.xml"/><Relationship Id="rId31" Type="http://schemas.openxmlformats.org/officeDocument/2006/relationships/image" Target="../media/image1106.png"/><Relationship Id="rId44" Type="http://schemas.openxmlformats.org/officeDocument/2006/relationships/customXml" Target="../ink/ink1115.xml"/><Relationship Id="rId52" Type="http://schemas.openxmlformats.org/officeDocument/2006/relationships/customXml" Target="../ink/ink1119.xml"/><Relationship Id="rId60" Type="http://schemas.openxmlformats.org/officeDocument/2006/relationships/customXml" Target="../ink/ink1123.xml"/><Relationship Id="rId65" Type="http://schemas.openxmlformats.org/officeDocument/2006/relationships/image" Target="../media/image1123.png"/><Relationship Id="rId73" Type="http://schemas.openxmlformats.org/officeDocument/2006/relationships/image" Target="../media/image1127.png"/><Relationship Id="rId78" Type="http://schemas.openxmlformats.org/officeDocument/2006/relationships/customXml" Target="../ink/ink1132.xml"/><Relationship Id="rId81" Type="http://schemas.openxmlformats.org/officeDocument/2006/relationships/image" Target="../media/image1131.png"/><Relationship Id="rId86" Type="http://schemas.openxmlformats.org/officeDocument/2006/relationships/customXml" Target="../ink/ink1136.xml"/><Relationship Id="rId94" Type="http://schemas.openxmlformats.org/officeDocument/2006/relationships/customXml" Target="../ink/ink1140.xml"/><Relationship Id="rId99" Type="http://schemas.openxmlformats.org/officeDocument/2006/relationships/image" Target="../media/image1140.png"/><Relationship Id="rId101" Type="http://schemas.openxmlformats.org/officeDocument/2006/relationships/image" Target="../media/image1141.png"/><Relationship Id="rId4" Type="http://schemas.openxmlformats.org/officeDocument/2006/relationships/customXml" Target="../ink/ink1095.xml"/><Relationship Id="rId9" Type="http://schemas.openxmlformats.org/officeDocument/2006/relationships/image" Target="../media/image1095.png"/><Relationship Id="rId13" Type="http://schemas.openxmlformats.org/officeDocument/2006/relationships/image" Target="../media/image1097.png"/><Relationship Id="rId18" Type="http://schemas.openxmlformats.org/officeDocument/2006/relationships/customXml" Target="../ink/ink1102.xml"/><Relationship Id="rId39" Type="http://schemas.openxmlformats.org/officeDocument/2006/relationships/image" Target="../media/image1110.png"/><Relationship Id="rId109" Type="http://schemas.openxmlformats.org/officeDocument/2006/relationships/image" Target="../media/image1145.png"/><Relationship Id="rId34" Type="http://schemas.openxmlformats.org/officeDocument/2006/relationships/customXml" Target="../ink/ink1110.xml"/><Relationship Id="rId50" Type="http://schemas.openxmlformats.org/officeDocument/2006/relationships/customXml" Target="../ink/ink1118.xml"/><Relationship Id="rId55" Type="http://schemas.openxmlformats.org/officeDocument/2006/relationships/image" Target="../media/image1118.png"/><Relationship Id="rId76" Type="http://schemas.openxmlformats.org/officeDocument/2006/relationships/customXml" Target="../ink/ink1131.xml"/><Relationship Id="rId97" Type="http://schemas.openxmlformats.org/officeDocument/2006/relationships/image" Target="../media/image1139.png"/><Relationship Id="rId104" Type="http://schemas.openxmlformats.org/officeDocument/2006/relationships/customXml" Target="../ink/ink1145.xml"/><Relationship Id="rId7" Type="http://schemas.openxmlformats.org/officeDocument/2006/relationships/image" Target="../media/image1094.png"/><Relationship Id="rId71" Type="http://schemas.openxmlformats.org/officeDocument/2006/relationships/image" Target="../media/image1126.png"/><Relationship Id="rId92" Type="http://schemas.openxmlformats.org/officeDocument/2006/relationships/customXml" Target="../ink/ink1139.xml"/><Relationship Id="rId2" Type="http://schemas.openxmlformats.org/officeDocument/2006/relationships/notesSlide" Target="../notesSlides/notesSlide26.xml"/><Relationship Id="rId29" Type="http://schemas.openxmlformats.org/officeDocument/2006/relationships/image" Target="../media/image1105.png"/><Relationship Id="rId24" Type="http://schemas.openxmlformats.org/officeDocument/2006/relationships/customXml" Target="../ink/ink1105.xml"/><Relationship Id="rId40" Type="http://schemas.openxmlformats.org/officeDocument/2006/relationships/customXml" Target="../ink/ink1113.xml"/><Relationship Id="rId45" Type="http://schemas.openxmlformats.org/officeDocument/2006/relationships/image" Target="../media/image1113.png"/><Relationship Id="rId66" Type="http://schemas.openxmlformats.org/officeDocument/2006/relationships/customXml" Target="../ink/ink1126.xml"/><Relationship Id="rId87" Type="http://schemas.openxmlformats.org/officeDocument/2006/relationships/image" Target="../media/image1134.png"/><Relationship Id="rId110" Type="http://schemas.openxmlformats.org/officeDocument/2006/relationships/customXml" Target="../ink/ink1148.xml"/><Relationship Id="rId61" Type="http://schemas.openxmlformats.org/officeDocument/2006/relationships/image" Target="../media/image1121.png"/><Relationship Id="rId82" Type="http://schemas.openxmlformats.org/officeDocument/2006/relationships/customXml" Target="../ink/ink1134.xml"/><Relationship Id="rId19" Type="http://schemas.openxmlformats.org/officeDocument/2006/relationships/image" Target="../media/image1100.png"/><Relationship Id="rId14" Type="http://schemas.openxmlformats.org/officeDocument/2006/relationships/customXml" Target="../ink/ink1100.xml"/><Relationship Id="rId30" Type="http://schemas.openxmlformats.org/officeDocument/2006/relationships/customXml" Target="../ink/ink1108.xml"/><Relationship Id="rId35" Type="http://schemas.openxmlformats.org/officeDocument/2006/relationships/image" Target="../media/image1108.png"/><Relationship Id="rId56" Type="http://schemas.openxmlformats.org/officeDocument/2006/relationships/customXml" Target="../ink/ink1121.xml"/><Relationship Id="rId77" Type="http://schemas.openxmlformats.org/officeDocument/2006/relationships/image" Target="../media/image1129.png"/><Relationship Id="rId100" Type="http://schemas.openxmlformats.org/officeDocument/2006/relationships/customXml" Target="../ink/ink1143.xml"/><Relationship Id="rId105" Type="http://schemas.openxmlformats.org/officeDocument/2006/relationships/image" Target="../media/image1143.png"/><Relationship Id="rId8" Type="http://schemas.openxmlformats.org/officeDocument/2006/relationships/customXml" Target="../ink/ink1097.xml"/><Relationship Id="rId51" Type="http://schemas.openxmlformats.org/officeDocument/2006/relationships/image" Target="../media/image1116.png"/><Relationship Id="rId72" Type="http://schemas.openxmlformats.org/officeDocument/2006/relationships/customXml" Target="../ink/ink1129.xml"/><Relationship Id="rId93" Type="http://schemas.openxmlformats.org/officeDocument/2006/relationships/image" Target="../media/image1137.png"/><Relationship Id="rId98" Type="http://schemas.openxmlformats.org/officeDocument/2006/relationships/customXml" Target="../ink/ink1142.xml"/><Relationship Id="rId3" Type="http://schemas.openxmlformats.org/officeDocument/2006/relationships/image" Target="../media/image50.emf"/><Relationship Id="rId25" Type="http://schemas.openxmlformats.org/officeDocument/2006/relationships/image" Target="../media/image1103.png"/><Relationship Id="rId46" Type="http://schemas.openxmlformats.org/officeDocument/2006/relationships/customXml" Target="../ink/ink1116.xml"/><Relationship Id="rId67" Type="http://schemas.openxmlformats.org/officeDocument/2006/relationships/image" Target="../media/image1124.png"/><Relationship Id="rId20" Type="http://schemas.openxmlformats.org/officeDocument/2006/relationships/customXml" Target="../ink/ink1103.xml"/><Relationship Id="rId41" Type="http://schemas.openxmlformats.org/officeDocument/2006/relationships/image" Target="../media/image1111.png"/><Relationship Id="rId62" Type="http://schemas.openxmlformats.org/officeDocument/2006/relationships/customXml" Target="../ink/ink1124.xml"/><Relationship Id="rId83" Type="http://schemas.openxmlformats.org/officeDocument/2006/relationships/image" Target="../media/image1132.png"/><Relationship Id="rId88" Type="http://schemas.openxmlformats.org/officeDocument/2006/relationships/customXml" Target="../ink/ink1137.xml"/><Relationship Id="rId111" Type="http://schemas.openxmlformats.org/officeDocument/2006/relationships/image" Target="../media/image11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51.xml"/><Relationship Id="rId3" Type="http://schemas.openxmlformats.org/officeDocument/2006/relationships/image" Target="../media/image53.emf"/><Relationship Id="rId7" Type="http://schemas.openxmlformats.org/officeDocument/2006/relationships/image" Target="../media/image11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150.xml"/><Relationship Id="rId5" Type="http://schemas.openxmlformats.org/officeDocument/2006/relationships/image" Target="../media/image1150.png"/><Relationship Id="rId4" Type="http://schemas.openxmlformats.org/officeDocument/2006/relationships/customXml" Target="../ink/ink1149.xml"/><Relationship Id="rId9" Type="http://schemas.openxmlformats.org/officeDocument/2006/relationships/image" Target="../media/image11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5.png"/><Relationship Id="rId13" Type="http://schemas.openxmlformats.org/officeDocument/2006/relationships/customXml" Target="../ink/ink1157.xml"/><Relationship Id="rId18" Type="http://schemas.openxmlformats.org/officeDocument/2006/relationships/image" Target="../media/image1160.png"/><Relationship Id="rId3" Type="http://schemas.openxmlformats.org/officeDocument/2006/relationships/customXml" Target="../ink/ink1152.xml"/><Relationship Id="rId21" Type="http://schemas.openxmlformats.org/officeDocument/2006/relationships/customXml" Target="../ink/ink1161.xml"/><Relationship Id="rId7" Type="http://schemas.openxmlformats.org/officeDocument/2006/relationships/customXml" Target="../ink/ink1154.xml"/><Relationship Id="rId12" Type="http://schemas.openxmlformats.org/officeDocument/2006/relationships/image" Target="../media/image1157.png"/><Relationship Id="rId17" Type="http://schemas.openxmlformats.org/officeDocument/2006/relationships/customXml" Target="../ink/ink1159.xml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159.png"/><Relationship Id="rId20" Type="http://schemas.openxmlformats.org/officeDocument/2006/relationships/image" Target="../media/image1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4.png"/><Relationship Id="rId11" Type="http://schemas.openxmlformats.org/officeDocument/2006/relationships/customXml" Target="../ink/ink1156.xml"/><Relationship Id="rId24" Type="http://schemas.openxmlformats.org/officeDocument/2006/relationships/image" Target="../media/image1163.png"/><Relationship Id="rId5" Type="http://schemas.openxmlformats.org/officeDocument/2006/relationships/customXml" Target="../ink/ink1153.xml"/><Relationship Id="rId15" Type="http://schemas.openxmlformats.org/officeDocument/2006/relationships/customXml" Target="../ink/ink1158.xml"/><Relationship Id="rId23" Type="http://schemas.openxmlformats.org/officeDocument/2006/relationships/customXml" Target="../ink/ink1162.xml"/><Relationship Id="rId10" Type="http://schemas.openxmlformats.org/officeDocument/2006/relationships/image" Target="../media/image1156.png"/><Relationship Id="rId19" Type="http://schemas.openxmlformats.org/officeDocument/2006/relationships/customXml" Target="../ink/ink1160.xml"/><Relationship Id="rId4" Type="http://schemas.openxmlformats.org/officeDocument/2006/relationships/image" Target="../media/image1153.png"/><Relationship Id="rId9" Type="http://schemas.openxmlformats.org/officeDocument/2006/relationships/customXml" Target="../ink/ink1155.xml"/><Relationship Id="rId14" Type="http://schemas.openxmlformats.org/officeDocument/2006/relationships/image" Target="../media/image1158.png"/><Relationship Id="rId22" Type="http://schemas.openxmlformats.org/officeDocument/2006/relationships/image" Target="../media/image1162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9.png"/><Relationship Id="rId18" Type="http://schemas.openxmlformats.org/officeDocument/2006/relationships/customXml" Target="../ink/ink1170.xml"/><Relationship Id="rId26" Type="http://schemas.openxmlformats.org/officeDocument/2006/relationships/customXml" Target="../ink/ink1174.xml"/><Relationship Id="rId3" Type="http://schemas.openxmlformats.org/officeDocument/2006/relationships/image" Target="../media/image54.emf"/><Relationship Id="rId21" Type="http://schemas.openxmlformats.org/officeDocument/2006/relationships/image" Target="../media/image1173.png"/><Relationship Id="rId7" Type="http://schemas.openxmlformats.org/officeDocument/2006/relationships/image" Target="../media/image1166.png"/><Relationship Id="rId12" Type="http://schemas.openxmlformats.org/officeDocument/2006/relationships/customXml" Target="../ink/ink1167.xml"/><Relationship Id="rId17" Type="http://schemas.openxmlformats.org/officeDocument/2006/relationships/image" Target="../media/image1171.png"/><Relationship Id="rId25" Type="http://schemas.openxmlformats.org/officeDocument/2006/relationships/image" Target="../media/image1175.png"/><Relationship Id="rId33" Type="http://schemas.openxmlformats.org/officeDocument/2006/relationships/image" Target="../media/image1179.png"/><Relationship Id="rId2" Type="http://schemas.openxmlformats.org/officeDocument/2006/relationships/notesSlide" Target="../notesSlides/notesSlide33.xml"/><Relationship Id="rId16" Type="http://schemas.openxmlformats.org/officeDocument/2006/relationships/customXml" Target="../ink/ink1169.xml"/><Relationship Id="rId20" Type="http://schemas.openxmlformats.org/officeDocument/2006/relationships/customXml" Target="../ink/ink1171.xml"/><Relationship Id="rId29" Type="http://schemas.openxmlformats.org/officeDocument/2006/relationships/image" Target="../media/image1177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164.xml"/><Relationship Id="rId11" Type="http://schemas.openxmlformats.org/officeDocument/2006/relationships/image" Target="../media/image1168.png"/><Relationship Id="rId24" Type="http://schemas.openxmlformats.org/officeDocument/2006/relationships/customXml" Target="../ink/ink1173.xml"/><Relationship Id="rId32" Type="http://schemas.openxmlformats.org/officeDocument/2006/relationships/customXml" Target="../ink/ink1177.xml"/><Relationship Id="rId5" Type="http://schemas.openxmlformats.org/officeDocument/2006/relationships/image" Target="../media/image1165.png"/><Relationship Id="rId15" Type="http://schemas.openxmlformats.org/officeDocument/2006/relationships/image" Target="../media/image1170.png"/><Relationship Id="rId23" Type="http://schemas.openxmlformats.org/officeDocument/2006/relationships/image" Target="../media/image1174.png"/><Relationship Id="rId28" Type="http://schemas.openxmlformats.org/officeDocument/2006/relationships/customXml" Target="../ink/ink1175.xml"/><Relationship Id="rId10" Type="http://schemas.openxmlformats.org/officeDocument/2006/relationships/customXml" Target="../ink/ink1166.xml"/><Relationship Id="rId19" Type="http://schemas.openxmlformats.org/officeDocument/2006/relationships/image" Target="../media/image1172.png"/><Relationship Id="rId31" Type="http://schemas.openxmlformats.org/officeDocument/2006/relationships/image" Target="../media/image1178.png"/><Relationship Id="rId4" Type="http://schemas.openxmlformats.org/officeDocument/2006/relationships/customXml" Target="../ink/ink1163.xml"/><Relationship Id="rId9" Type="http://schemas.openxmlformats.org/officeDocument/2006/relationships/image" Target="../media/image1167.png"/><Relationship Id="rId14" Type="http://schemas.openxmlformats.org/officeDocument/2006/relationships/customXml" Target="../ink/ink1168.xml"/><Relationship Id="rId22" Type="http://schemas.openxmlformats.org/officeDocument/2006/relationships/customXml" Target="../ink/ink1172.xml"/><Relationship Id="rId27" Type="http://schemas.openxmlformats.org/officeDocument/2006/relationships/image" Target="../media/image1176.png"/><Relationship Id="rId30" Type="http://schemas.openxmlformats.org/officeDocument/2006/relationships/customXml" Target="../ink/ink1176.xml"/><Relationship Id="rId8" Type="http://schemas.openxmlformats.org/officeDocument/2006/relationships/customXml" Target="../ink/ink116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3.xml"/><Relationship Id="rId21" Type="http://schemas.openxmlformats.org/officeDocument/2006/relationships/image" Target="../media/image52.png"/><Relationship Id="rId42" Type="http://schemas.openxmlformats.org/officeDocument/2006/relationships/customXml" Target="../ink/ink61.xml"/><Relationship Id="rId47" Type="http://schemas.openxmlformats.org/officeDocument/2006/relationships/image" Target="../media/image65.png"/><Relationship Id="rId63" Type="http://schemas.openxmlformats.org/officeDocument/2006/relationships/image" Target="../media/image73.png"/><Relationship Id="rId68" Type="http://schemas.openxmlformats.org/officeDocument/2006/relationships/customXml" Target="../ink/ink74.xml"/><Relationship Id="rId84" Type="http://schemas.openxmlformats.org/officeDocument/2006/relationships/customXml" Target="../ink/ink82.xml"/><Relationship Id="rId89" Type="http://schemas.openxmlformats.org/officeDocument/2006/relationships/image" Target="../media/image86.png"/><Relationship Id="rId16" Type="http://schemas.openxmlformats.org/officeDocument/2006/relationships/customXml" Target="../ink/ink48.xml"/><Relationship Id="rId11" Type="http://schemas.openxmlformats.org/officeDocument/2006/relationships/image" Target="../media/image47.png"/><Relationship Id="rId32" Type="http://schemas.openxmlformats.org/officeDocument/2006/relationships/customXml" Target="../ink/ink56.xml"/><Relationship Id="rId37" Type="http://schemas.openxmlformats.org/officeDocument/2006/relationships/image" Target="../media/image60.png"/><Relationship Id="rId53" Type="http://schemas.openxmlformats.org/officeDocument/2006/relationships/image" Target="../media/image68.png"/><Relationship Id="rId58" Type="http://schemas.openxmlformats.org/officeDocument/2006/relationships/customXml" Target="../ink/ink69.xml"/><Relationship Id="rId74" Type="http://schemas.openxmlformats.org/officeDocument/2006/relationships/customXml" Target="../ink/ink77.xml"/><Relationship Id="rId79" Type="http://schemas.openxmlformats.org/officeDocument/2006/relationships/image" Target="../media/image81.png"/><Relationship Id="rId5" Type="http://schemas.openxmlformats.org/officeDocument/2006/relationships/diagramQuickStyle" Target="../diagrams/quickStyle2.xml"/><Relationship Id="rId90" Type="http://schemas.openxmlformats.org/officeDocument/2006/relationships/customXml" Target="../ink/ink85.xml"/><Relationship Id="rId95" Type="http://schemas.openxmlformats.org/officeDocument/2006/relationships/image" Target="../media/image89.png"/><Relationship Id="rId22" Type="http://schemas.openxmlformats.org/officeDocument/2006/relationships/customXml" Target="../ink/ink51.xml"/><Relationship Id="rId27" Type="http://schemas.openxmlformats.org/officeDocument/2006/relationships/image" Target="../media/image55.png"/><Relationship Id="rId43" Type="http://schemas.openxmlformats.org/officeDocument/2006/relationships/image" Target="../media/image63.png"/><Relationship Id="rId48" Type="http://schemas.openxmlformats.org/officeDocument/2006/relationships/customXml" Target="../ink/ink64.xml"/><Relationship Id="rId64" Type="http://schemas.openxmlformats.org/officeDocument/2006/relationships/customXml" Target="../ink/ink72.xml"/><Relationship Id="rId69" Type="http://schemas.openxmlformats.org/officeDocument/2006/relationships/image" Target="../media/image76.png"/><Relationship Id="rId80" Type="http://schemas.openxmlformats.org/officeDocument/2006/relationships/customXml" Target="../ink/ink80.xml"/><Relationship Id="rId85" Type="http://schemas.openxmlformats.org/officeDocument/2006/relationships/image" Target="../media/image84.png"/><Relationship Id="rId3" Type="http://schemas.openxmlformats.org/officeDocument/2006/relationships/diagramData" Target="../diagrams/data2.xml"/><Relationship Id="rId12" Type="http://schemas.openxmlformats.org/officeDocument/2006/relationships/customXml" Target="../ink/ink46.xml"/><Relationship Id="rId17" Type="http://schemas.openxmlformats.org/officeDocument/2006/relationships/image" Target="../media/image50.png"/><Relationship Id="rId25" Type="http://schemas.openxmlformats.org/officeDocument/2006/relationships/image" Target="../media/image54.png"/><Relationship Id="rId33" Type="http://schemas.openxmlformats.org/officeDocument/2006/relationships/image" Target="../media/image58.png"/><Relationship Id="rId38" Type="http://schemas.openxmlformats.org/officeDocument/2006/relationships/customXml" Target="../ink/ink59.xml"/><Relationship Id="rId46" Type="http://schemas.openxmlformats.org/officeDocument/2006/relationships/customXml" Target="../ink/ink63.xml"/><Relationship Id="rId59" Type="http://schemas.openxmlformats.org/officeDocument/2006/relationships/image" Target="../media/image71.png"/><Relationship Id="rId67" Type="http://schemas.openxmlformats.org/officeDocument/2006/relationships/image" Target="../media/image75.png"/><Relationship Id="rId20" Type="http://schemas.openxmlformats.org/officeDocument/2006/relationships/customXml" Target="../ink/ink50.xml"/><Relationship Id="rId41" Type="http://schemas.openxmlformats.org/officeDocument/2006/relationships/image" Target="../media/image62.png"/><Relationship Id="rId54" Type="http://schemas.openxmlformats.org/officeDocument/2006/relationships/customXml" Target="../ink/ink67.xml"/><Relationship Id="rId62" Type="http://schemas.openxmlformats.org/officeDocument/2006/relationships/customXml" Target="../ink/ink71.xml"/><Relationship Id="rId70" Type="http://schemas.openxmlformats.org/officeDocument/2006/relationships/customXml" Target="../ink/ink75.xml"/><Relationship Id="rId75" Type="http://schemas.openxmlformats.org/officeDocument/2006/relationships/image" Target="../media/image79.png"/><Relationship Id="rId83" Type="http://schemas.openxmlformats.org/officeDocument/2006/relationships/image" Target="../media/image83.png"/><Relationship Id="rId88" Type="http://schemas.openxmlformats.org/officeDocument/2006/relationships/customXml" Target="../ink/ink84.xml"/><Relationship Id="rId91" Type="http://schemas.openxmlformats.org/officeDocument/2006/relationships/image" Target="../media/image87.png"/><Relationship Id="rId96" Type="http://schemas.openxmlformats.org/officeDocument/2006/relationships/customXml" Target="../ink/ink88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15" Type="http://schemas.openxmlformats.org/officeDocument/2006/relationships/image" Target="../media/image49.png"/><Relationship Id="rId23" Type="http://schemas.openxmlformats.org/officeDocument/2006/relationships/image" Target="../media/image53.png"/><Relationship Id="rId28" Type="http://schemas.openxmlformats.org/officeDocument/2006/relationships/customXml" Target="../ink/ink54.xml"/><Relationship Id="rId36" Type="http://schemas.openxmlformats.org/officeDocument/2006/relationships/customXml" Target="../ink/ink58.xml"/><Relationship Id="rId49" Type="http://schemas.openxmlformats.org/officeDocument/2006/relationships/image" Target="../media/image66.png"/><Relationship Id="rId57" Type="http://schemas.openxmlformats.org/officeDocument/2006/relationships/image" Target="../media/image70.png"/><Relationship Id="rId10" Type="http://schemas.openxmlformats.org/officeDocument/2006/relationships/customXml" Target="../ink/ink45.xml"/><Relationship Id="rId31" Type="http://schemas.openxmlformats.org/officeDocument/2006/relationships/image" Target="../media/image57.png"/><Relationship Id="rId44" Type="http://schemas.openxmlformats.org/officeDocument/2006/relationships/customXml" Target="../ink/ink62.xml"/><Relationship Id="rId52" Type="http://schemas.openxmlformats.org/officeDocument/2006/relationships/customXml" Target="../ink/ink66.xml"/><Relationship Id="rId60" Type="http://schemas.openxmlformats.org/officeDocument/2006/relationships/customXml" Target="../ink/ink70.xml"/><Relationship Id="rId65" Type="http://schemas.openxmlformats.org/officeDocument/2006/relationships/image" Target="../media/image74.png"/><Relationship Id="rId73" Type="http://schemas.openxmlformats.org/officeDocument/2006/relationships/image" Target="../media/image78.png"/><Relationship Id="rId78" Type="http://schemas.openxmlformats.org/officeDocument/2006/relationships/customXml" Target="../ink/ink79.xml"/><Relationship Id="rId81" Type="http://schemas.openxmlformats.org/officeDocument/2006/relationships/image" Target="../media/image82.png"/><Relationship Id="rId86" Type="http://schemas.openxmlformats.org/officeDocument/2006/relationships/customXml" Target="../ink/ink83.xml"/><Relationship Id="rId94" Type="http://schemas.openxmlformats.org/officeDocument/2006/relationships/customXml" Target="../ink/ink87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6.png"/><Relationship Id="rId13" Type="http://schemas.openxmlformats.org/officeDocument/2006/relationships/image" Target="../media/image48.png"/><Relationship Id="rId18" Type="http://schemas.openxmlformats.org/officeDocument/2006/relationships/customXml" Target="../ink/ink49.xml"/><Relationship Id="rId39" Type="http://schemas.openxmlformats.org/officeDocument/2006/relationships/image" Target="../media/image61.png"/><Relationship Id="rId34" Type="http://schemas.openxmlformats.org/officeDocument/2006/relationships/customXml" Target="../ink/ink57.xml"/><Relationship Id="rId50" Type="http://schemas.openxmlformats.org/officeDocument/2006/relationships/customXml" Target="../ink/ink65.xml"/><Relationship Id="rId55" Type="http://schemas.openxmlformats.org/officeDocument/2006/relationships/image" Target="../media/image69.png"/><Relationship Id="rId76" Type="http://schemas.openxmlformats.org/officeDocument/2006/relationships/customXml" Target="../ink/ink78.xml"/><Relationship Id="rId97" Type="http://schemas.openxmlformats.org/officeDocument/2006/relationships/image" Target="../media/image90.png"/><Relationship Id="rId7" Type="http://schemas.microsoft.com/office/2007/relationships/diagramDrawing" Target="../diagrams/drawing2.xml"/><Relationship Id="rId71" Type="http://schemas.openxmlformats.org/officeDocument/2006/relationships/image" Target="../media/image77.png"/><Relationship Id="rId92" Type="http://schemas.openxmlformats.org/officeDocument/2006/relationships/customXml" Target="../ink/ink86.xml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56.png"/><Relationship Id="rId24" Type="http://schemas.openxmlformats.org/officeDocument/2006/relationships/customXml" Target="../ink/ink52.xml"/><Relationship Id="rId40" Type="http://schemas.openxmlformats.org/officeDocument/2006/relationships/customXml" Target="../ink/ink60.xml"/><Relationship Id="rId45" Type="http://schemas.openxmlformats.org/officeDocument/2006/relationships/image" Target="../media/image64.png"/><Relationship Id="rId66" Type="http://schemas.openxmlformats.org/officeDocument/2006/relationships/customXml" Target="../ink/ink73.xml"/><Relationship Id="rId87" Type="http://schemas.openxmlformats.org/officeDocument/2006/relationships/image" Target="../media/image85.png"/><Relationship Id="rId61" Type="http://schemas.openxmlformats.org/officeDocument/2006/relationships/image" Target="../media/image72.png"/><Relationship Id="rId82" Type="http://schemas.openxmlformats.org/officeDocument/2006/relationships/customXml" Target="../ink/ink81.xml"/><Relationship Id="rId19" Type="http://schemas.openxmlformats.org/officeDocument/2006/relationships/image" Target="../media/image51.png"/><Relationship Id="rId14" Type="http://schemas.openxmlformats.org/officeDocument/2006/relationships/customXml" Target="../ink/ink47.xml"/><Relationship Id="rId30" Type="http://schemas.openxmlformats.org/officeDocument/2006/relationships/customXml" Target="../ink/ink55.xml"/><Relationship Id="rId35" Type="http://schemas.openxmlformats.org/officeDocument/2006/relationships/image" Target="../media/image59.png"/><Relationship Id="rId56" Type="http://schemas.openxmlformats.org/officeDocument/2006/relationships/customXml" Target="../ink/ink68.xml"/><Relationship Id="rId77" Type="http://schemas.openxmlformats.org/officeDocument/2006/relationships/image" Target="../media/image80.png"/><Relationship Id="rId8" Type="http://schemas.openxmlformats.org/officeDocument/2006/relationships/customXml" Target="../ink/ink44.xml"/><Relationship Id="rId51" Type="http://schemas.openxmlformats.org/officeDocument/2006/relationships/image" Target="../media/image67.png"/><Relationship Id="rId72" Type="http://schemas.openxmlformats.org/officeDocument/2006/relationships/customXml" Target="../ink/ink76.xml"/><Relationship Id="rId93" Type="http://schemas.openxmlformats.org/officeDocument/2006/relationships/image" Target="../media/image8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8.png"/><Relationship Id="rId13" Type="http://schemas.openxmlformats.org/officeDocument/2006/relationships/customXml" Target="../ink/ink1183.xml"/><Relationship Id="rId3" Type="http://schemas.openxmlformats.org/officeDocument/2006/relationships/customXml" Target="../ink/ink1178.xml"/><Relationship Id="rId7" Type="http://schemas.openxmlformats.org/officeDocument/2006/relationships/customXml" Target="../ink/ink1180.xml"/><Relationship Id="rId12" Type="http://schemas.openxmlformats.org/officeDocument/2006/relationships/image" Target="../media/image11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7.png"/><Relationship Id="rId11" Type="http://schemas.openxmlformats.org/officeDocument/2006/relationships/customXml" Target="../ink/ink1182.xml"/><Relationship Id="rId5" Type="http://schemas.openxmlformats.org/officeDocument/2006/relationships/customXml" Target="../ink/ink1179.xml"/><Relationship Id="rId10" Type="http://schemas.openxmlformats.org/officeDocument/2006/relationships/image" Target="../media/image1189.png"/><Relationship Id="rId4" Type="http://schemas.openxmlformats.org/officeDocument/2006/relationships/image" Target="../media/image1186.png"/><Relationship Id="rId9" Type="http://schemas.openxmlformats.org/officeDocument/2006/relationships/customXml" Target="../ink/ink1181.xml"/><Relationship Id="rId14" Type="http://schemas.openxmlformats.org/officeDocument/2006/relationships/image" Target="../media/image1191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0.xml"/><Relationship Id="rId21" Type="http://schemas.openxmlformats.org/officeDocument/2006/relationships/image" Target="../media/image100.png"/><Relationship Id="rId42" Type="http://schemas.openxmlformats.org/officeDocument/2006/relationships/customXml" Target="../ink/ink108.xml"/><Relationship Id="rId47" Type="http://schemas.openxmlformats.org/officeDocument/2006/relationships/image" Target="../media/image113.png"/><Relationship Id="rId63" Type="http://schemas.openxmlformats.org/officeDocument/2006/relationships/image" Target="../media/image121.png"/><Relationship Id="rId68" Type="http://schemas.openxmlformats.org/officeDocument/2006/relationships/customXml" Target="../ink/ink121.xml"/><Relationship Id="rId84" Type="http://schemas.openxmlformats.org/officeDocument/2006/relationships/customXml" Target="../ink/ink129.xml"/><Relationship Id="rId16" Type="http://schemas.openxmlformats.org/officeDocument/2006/relationships/customXml" Target="../ink/ink95.xml"/><Relationship Id="rId11" Type="http://schemas.openxmlformats.org/officeDocument/2006/relationships/image" Target="../media/image95.png"/><Relationship Id="rId32" Type="http://schemas.openxmlformats.org/officeDocument/2006/relationships/customXml" Target="../ink/ink103.xml"/><Relationship Id="rId37" Type="http://schemas.openxmlformats.org/officeDocument/2006/relationships/image" Target="../media/image108.png"/><Relationship Id="rId53" Type="http://schemas.openxmlformats.org/officeDocument/2006/relationships/image" Target="../media/image116.png"/><Relationship Id="rId58" Type="http://schemas.openxmlformats.org/officeDocument/2006/relationships/customXml" Target="../ink/ink116.xml"/><Relationship Id="rId74" Type="http://schemas.openxmlformats.org/officeDocument/2006/relationships/customXml" Target="../ink/ink124.xml"/><Relationship Id="rId79" Type="http://schemas.openxmlformats.org/officeDocument/2006/relationships/image" Target="../media/image129.png"/><Relationship Id="rId5" Type="http://schemas.openxmlformats.org/officeDocument/2006/relationships/image" Target="../media/image92.png"/><Relationship Id="rId19" Type="http://schemas.openxmlformats.org/officeDocument/2006/relationships/image" Target="../media/image99.png"/><Relationship Id="rId14" Type="http://schemas.openxmlformats.org/officeDocument/2006/relationships/customXml" Target="../ink/ink94.xml"/><Relationship Id="rId22" Type="http://schemas.openxmlformats.org/officeDocument/2006/relationships/customXml" Target="../ink/ink98.xml"/><Relationship Id="rId27" Type="http://schemas.openxmlformats.org/officeDocument/2006/relationships/image" Target="../media/image103.png"/><Relationship Id="rId30" Type="http://schemas.openxmlformats.org/officeDocument/2006/relationships/customXml" Target="../ink/ink102.xml"/><Relationship Id="rId35" Type="http://schemas.openxmlformats.org/officeDocument/2006/relationships/image" Target="../media/image107.png"/><Relationship Id="rId43" Type="http://schemas.openxmlformats.org/officeDocument/2006/relationships/image" Target="../media/image111.png"/><Relationship Id="rId48" Type="http://schemas.openxmlformats.org/officeDocument/2006/relationships/customXml" Target="../ink/ink111.xml"/><Relationship Id="rId56" Type="http://schemas.openxmlformats.org/officeDocument/2006/relationships/customXml" Target="../ink/ink115.xml"/><Relationship Id="rId64" Type="http://schemas.openxmlformats.org/officeDocument/2006/relationships/customXml" Target="../ink/ink119.xml"/><Relationship Id="rId69" Type="http://schemas.openxmlformats.org/officeDocument/2006/relationships/image" Target="../media/image124.png"/><Relationship Id="rId77" Type="http://schemas.openxmlformats.org/officeDocument/2006/relationships/image" Target="../media/image128.png"/><Relationship Id="rId8" Type="http://schemas.openxmlformats.org/officeDocument/2006/relationships/customXml" Target="../ink/ink91.xml"/><Relationship Id="rId51" Type="http://schemas.openxmlformats.org/officeDocument/2006/relationships/image" Target="../media/image115.png"/><Relationship Id="rId72" Type="http://schemas.openxmlformats.org/officeDocument/2006/relationships/customXml" Target="../ink/ink123.xml"/><Relationship Id="rId80" Type="http://schemas.openxmlformats.org/officeDocument/2006/relationships/customXml" Target="../ink/ink127.xml"/><Relationship Id="rId85" Type="http://schemas.openxmlformats.org/officeDocument/2006/relationships/image" Target="../media/image132.png"/><Relationship Id="rId3" Type="http://schemas.openxmlformats.org/officeDocument/2006/relationships/image" Target="../media/image3.emf"/><Relationship Id="rId12" Type="http://schemas.openxmlformats.org/officeDocument/2006/relationships/customXml" Target="../ink/ink93.xml"/><Relationship Id="rId17" Type="http://schemas.openxmlformats.org/officeDocument/2006/relationships/image" Target="../media/image98.png"/><Relationship Id="rId25" Type="http://schemas.openxmlformats.org/officeDocument/2006/relationships/image" Target="../media/image102.png"/><Relationship Id="rId33" Type="http://schemas.openxmlformats.org/officeDocument/2006/relationships/image" Target="../media/image106.png"/><Relationship Id="rId38" Type="http://schemas.openxmlformats.org/officeDocument/2006/relationships/customXml" Target="../ink/ink106.xml"/><Relationship Id="rId46" Type="http://schemas.openxmlformats.org/officeDocument/2006/relationships/customXml" Target="../ink/ink110.xml"/><Relationship Id="rId59" Type="http://schemas.openxmlformats.org/officeDocument/2006/relationships/image" Target="../media/image119.png"/><Relationship Id="rId67" Type="http://schemas.openxmlformats.org/officeDocument/2006/relationships/image" Target="../media/image123.png"/><Relationship Id="rId20" Type="http://schemas.openxmlformats.org/officeDocument/2006/relationships/customXml" Target="../ink/ink97.xml"/><Relationship Id="rId41" Type="http://schemas.openxmlformats.org/officeDocument/2006/relationships/image" Target="../media/image110.png"/><Relationship Id="rId54" Type="http://schemas.openxmlformats.org/officeDocument/2006/relationships/customXml" Target="../ink/ink114.xml"/><Relationship Id="rId62" Type="http://schemas.openxmlformats.org/officeDocument/2006/relationships/customXml" Target="../ink/ink118.xml"/><Relationship Id="rId70" Type="http://schemas.openxmlformats.org/officeDocument/2006/relationships/customXml" Target="../ink/ink122.xml"/><Relationship Id="rId75" Type="http://schemas.openxmlformats.org/officeDocument/2006/relationships/image" Target="../media/image127.png"/><Relationship Id="rId83" Type="http://schemas.openxmlformats.org/officeDocument/2006/relationships/image" Target="../media/image131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90.xml"/><Relationship Id="rId15" Type="http://schemas.openxmlformats.org/officeDocument/2006/relationships/image" Target="../media/image97.png"/><Relationship Id="rId23" Type="http://schemas.openxmlformats.org/officeDocument/2006/relationships/image" Target="../media/image101.png"/><Relationship Id="rId28" Type="http://schemas.openxmlformats.org/officeDocument/2006/relationships/customXml" Target="../ink/ink101.xml"/><Relationship Id="rId36" Type="http://schemas.openxmlformats.org/officeDocument/2006/relationships/customXml" Target="../ink/ink105.xml"/><Relationship Id="rId49" Type="http://schemas.openxmlformats.org/officeDocument/2006/relationships/image" Target="../media/image114.png"/><Relationship Id="rId57" Type="http://schemas.openxmlformats.org/officeDocument/2006/relationships/image" Target="../media/image118.png"/><Relationship Id="rId10" Type="http://schemas.openxmlformats.org/officeDocument/2006/relationships/customXml" Target="../ink/ink92.xml"/><Relationship Id="rId31" Type="http://schemas.openxmlformats.org/officeDocument/2006/relationships/image" Target="../media/image105.png"/><Relationship Id="rId44" Type="http://schemas.openxmlformats.org/officeDocument/2006/relationships/customXml" Target="../ink/ink109.xml"/><Relationship Id="rId52" Type="http://schemas.openxmlformats.org/officeDocument/2006/relationships/customXml" Target="../ink/ink113.xml"/><Relationship Id="rId60" Type="http://schemas.openxmlformats.org/officeDocument/2006/relationships/customXml" Target="../ink/ink117.xml"/><Relationship Id="rId65" Type="http://schemas.openxmlformats.org/officeDocument/2006/relationships/image" Target="../media/image122.png"/><Relationship Id="rId73" Type="http://schemas.openxmlformats.org/officeDocument/2006/relationships/image" Target="../media/image126.png"/><Relationship Id="rId78" Type="http://schemas.openxmlformats.org/officeDocument/2006/relationships/customXml" Target="../ink/ink126.xml"/><Relationship Id="rId81" Type="http://schemas.openxmlformats.org/officeDocument/2006/relationships/image" Target="../media/image130.png"/><Relationship Id="rId86" Type="http://schemas.openxmlformats.org/officeDocument/2006/relationships/customXml" Target="../ink/ink130.xml"/><Relationship Id="rId4" Type="http://schemas.openxmlformats.org/officeDocument/2006/relationships/customXml" Target="../ink/ink89.xml"/><Relationship Id="rId9" Type="http://schemas.openxmlformats.org/officeDocument/2006/relationships/image" Target="../media/image94.png"/><Relationship Id="rId13" Type="http://schemas.openxmlformats.org/officeDocument/2006/relationships/image" Target="../media/image96.png"/><Relationship Id="rId18" Type="http://schemas.openxmlformats.org/officeDocument/2006/relationships/customXml" Target="../ink/ink96.xml"/><Relationship Id="rId39" Type="http://schemas.openxmlformats.org/officeDocument/2006/relationships/image" Target="../media/image109.png"/><Relationship Id="rId34" Type="http://schemas.openxmlformats.org/officeDocument/2006/relationships/customXml" Target="../ink/ink104.xml"/><Relationship Id="rId50" Type="http://schemas.openxmlformats.org/officeDocument/2006/relationships/customXml" Target="../ink/ink112.xml"/><Relationship Id="rId55" Type="http://schemas.openxmlformats.org/officeDocument/2006/relationships/image" Target="../media/image117.png"/><Relationship Id="rId76" Type="http://schemas.openxmlformats.org/officeDocument/2006/relationships/customXml" Target="../ink/ink125.xml"/><Relationship Id="rId7" Type="http://schemas.openxmlformats.org/officeDocument/2006/relationships/image" Target="../media/image93.png"/><Relationship Id="rId71" Type="http://schemas.openxmlformats.org/officeDocument/2006/relationships/image" Target="../media/image125.png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104.png"/><Relationship Id="rId24" Type="http://schemas.openxmlformats.org/officeDocument/2006/relationships/customXml" Target="../ink/ink99.xml"/><Relationship Id="rId40" Type="http://schemas.openxmlformats.org/officeDocument/2006/relationships/customXml" Target="../ink/ink107.xml"/><Relationship Id="rId45" Type="http://schemas.openxmlformats.org/officeDocument/2006/relationships/image" Target="../media/image112.png"/><Relationship Id="rId66" Type="http://schemas.openxmlformats.org/officeDocument/2006/relationships/customXml" Target="../ink/ink120.xml"/><Relationship Id="rId87" Type="http://schemas.openxmlformats.org/officeDocument/2006/relationships/image" Target="../media/image133.png"/><Relationship Id="rId61" Type="http://schemas.openxmlformats.org/officeDocument/2006/relationships/image" Target="../media/image120.png"/><Relationship Id="rId82" Type="http://schemas.openxmlformats.org/officeDocument/2006/relationships/customXml" Target="../ink/ink12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3.xml"/><Relationship Id="rId13" Type="http://schemas.openxmlformats.org/officeDocument/2006/relationships/image" Target="../media/image139.png"/><Relationship Id="rId3" Type="http://schemas.openxmlformats.org/officeDocument/2006/relationships/image" Target="../media/image4.emf"/><Relationship Id="rId7" Type="http://schemas.openxmlformats.org/officeDocument/2006/relationships/image" Target="../media/image136.png"/><Relationship Id="rId12" Type="http://schemas.openxmlformats.org/officeDocument/2006/relationships/customXml" Target="../ink/ink13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32.xml"/><Relationship Id="rId11" Type="http://schemas.openxmlformats.org/officeDocument/2006/relationships/image" Target="../media/image138.png"/><Relationship Id="rId5" Type="http://schemas.openxmlformats.org/officeDocument/2006/relationships/image" Target="../media/image135.png"/><Relationship Id="rId10" Type="http://schemas.openxmlformats.org/officeDocument/2006/relationships/customXml" Target="../ink/ink134.xml"/><Relationship Id="rId4" Type="http://schemas.openxmlformats.org/officeDocument/2006/relationships/customXml" Target="../ink/ink131.xml"/><Relationship Id="rId9" Type="http://schemas.openxmlformats.org/officeDocument/2006/relationships/image" Target="../media/image137.png"/><Relationship Id="rId14" Type="http://schemas.openxmlformats.org/officeDocument/2006/relationships/customXml" Target="../ink/ink136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7.png"/><Relationship Id="rId21" Type="http://schemas.openxmlformats.org/officeDocument/2006/relationships/image" Target="../media/image149.png"/><Relationship Id="rId42" Type="http://schemas.openxmlformats.org/officeDocument/2006/relationships/customXml" Target="../ink/ink156.xml"/><Relationship Id="rId63" Type="http://schemas.openxmlformats.org/officeDocument/2006/relationships/image" Target="../media/image170.png"/><Relationship Id="rId84" Type="http://schemas.openxmlformats.org/officeDocument/2006/relationships/customXml" Target="../ink/ink177.xml"/><Relationship Id="rId16" Type="http://schemas.openxmlformats.org/officeDocument/2006/relationships/customXml" Target="../ink/ink143.xml"/><Relationship Id="rId107" Type="http://schemas.openxmlformats.org/officeDocument/2006/relationships/image" Target="../media/image192.png"/><Relationship Id="rId11" Type="http://schemas.openxmlformats.org/officeDocument/2006/relationships/image" Target="../media/image144.png"/><Relationship Id="rId32" Type="http://schemas.openxmlformats.org/officeDocument/2006/relationships/customXml" Target="../ink/ink151.xml"/><Relationship Id="rId37" Type="http://schemas.openxmlformats.org/officeDocument/2006/relationships/image" Target="../media/image157.png"/><Relationship Id="rId53" Type="http://schemas.openxmlformats.org/officeDocument/2006/relationships/image" Target="../media/image165.png"/><Relationship Id="rId58" Type="http://schemas.openxmlformats.org/officeDocument/2006/relationships/customXml" Target="../ink/ink164.xml"/><Relationship Id="rId74" Type="http://schemas.openxmlformats.org/officeDocument/2006/relationships/customXml" Target="../ink/ink172.xml"/><Relationship Id="rId79" Type="http://schemas.openxmlformats.org/officeDocument/2006/relationships/image" Target="../media/image178.png"/><Relationship Id="rId102" Type="http://schemas.openxmlformats.org/officeDocument/2006/relationships/customXml" Target="../ink/ink186.xml"/><Relationship Id="rId123" Type="http://schemas.openxmlformats.org/officeDocument/2006/relationships/image" Target="../media/image200.png"/><Relationship Id="rId128" Type="http://schemas.openxmlformats.org/officeDocument/2006/relationships/customXml" Target="../ink/ink199.xml"/><Relationship Id="rId5" Type="http://schemas.openxmlformats.org/officeDocument/2006/relationships/image" Target="../media/image141.png"/><Relationship Id="rId90" Type="http://schemas.openxmlformats.org/officeDocument/2006/relationships/customXml" Target="../ink/ink180.xml"/><Relationship Id="rId95" Type="http://schemas.openxmlformats.org/officeDocument/2006/relationships/image" Target="../media/image186.png"/><Relationship Id="rId22" Type="http://schemas.openxmlformats.org/officeDocument/2006/relationships/customXml" Target="../ink/ink146.xml"/><Relationship Id="rId27" Type="http://schemas.openxmlformats.org/officeDocument/2006/relationships/image" Target="../media/image152.png"/><Relationship Id="rId43" Type="http://schemas.openxmlformats.org/officeDocument/2006/relationships/image" Target="../media/image160.png"/><Relationship Id="rId48" Type="http://schemas.openxmlformats.org/officeDocument/2006/relationships/customXml" Target="../ink/ink159.xml"/><Relationship Id="rId64" Type="http://schemas.openxmlformats.org/officeDocument/2006/relationships/customXml" Target="../ink/ink167.xml"/><Relationship Id="rId69" Type="http://schemas.openxmlformats.org/officeDocument/2006/relationships/image" Target="../media/image173.png"/><Relationship Id="rId113" Type="http://schemas.openxmlformats.org/officeDocument/2006/relationships/image" Target="../media/image195.png"/><Relationship Id="rId118" Type="http://schemas.openxmlformats.org/officeDocument/2006/relationships/customXml" Target="../ink/ink194.xml"/><Relationship Id="rId80" Type="http://schemas.openxmlformats.org/officeDocument/2006/relationships/customXml" Target="../ink/ink175.xml"/><Relationship Id="rId85" Type="http://schemas.openxmlformats.org/officeDocument/2006/relationships/image" Target="../media/image181.png"/><Relationship Id="rId12" Type="http://schemas.openxmlformats.org/officeDocument/2006/relationships/customXml" Target="../ink/ink141.xml"/><Relationship Id="rId17" Type="http://schemas.openxmlformats.org/officeDocument/2006/relationships/image" Target="../media/image147.png"/><Relationship Id="rId33" Type="http://schemas.openxmlformats.org/officeDocument/2006/relationships/image" Target="../media/image155.png"/><Relationship Id="rId38" Type="http://schemas.openxmlformats.org/officeDocument/2006/relationships/customXml" Target="../ink/ink154.xml"/><Relationship Id="rId59" Type="http://schemas.openxmlformats.org/officeDocument/2006/relationships/image" Target="../media/image168.png"/><Relationship Id="rId103" Type="http://schemas.openxmlformats.org/officeDocument/2006/relationships/image" Target="../media/image190.png"/><Relationship Id="rId108" Type="http://schemas.openxmlformats.org/officeDocument/2006/relationships/customXml" Target="../ink/ink189.xml"/><Relationship Id="rId124" Type="http://schemas.openxmlformats.org/officeDocument/2006/relationships/customXml" Target="../ink/ink197.xml"/><Relationship Id="rId129" Type="http://schemas.openxmlformats.org/officeDocument/2006/relationships/image" Target="../media/image203.png"/><Relationship Id="rId54" Type="http://schemas.openxmlformats.org/officeDocument/2006/relationships/customXml" Target="../ink/ink162.xml"/><Relationship Id="rId70" Type="http://schemas.openxmlformats.org/officeDocument/2006/relationships/customXml" Target="../ink/ink170.xml"/><Relationship Id="rId75" Type="http://schemas.openxmlformats.org/officeDocument/2006/relationships/image" Target="../media/image176.png"/><Relationship Id="rId91" Type="http://schemas.openxmlformats.org/officeDocument/2006/relationships/image" Target="../media/image184.png"/><Relationship Id="rId96" Type="http://schemas.openxmlformats.org/officeDocument/2006/relationships/customXml" Target="../ink/ink1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8.xml"/><Relationship Id="rId23" Type="http://schemas.openxmlformats.org/officeDocument/2006/relationships/image" Target="../media/image150.png"/><Relationship Id="rId28" Type="http://schemas.openxmlformats.org/officeDocument/2006/relationships/customXml" Target="../ink/ink149.xml"/><Relationship Id="rId49" Type="http://schemas.openxmlformats.org/officeDocument/2006/relationships/image" Target="../media/image163.png"/><Relationship Id="rId114" Type="http://schemas.openxmlformats.org/officeDocument/2006/relationships/customXml" Target="../ink/ink192.xml"/><Relationship Id="rId119" Type="http://schemas.openxmlformats.org/officeDocument/2006/relationships/image" Target="../media/image198.png"/><Relationship Id="rId44" Type="http://schemas.openxmlformats.org/officeDocument/2006/relationships/customXml" Target="../ink/ink157.xml"/><Relationship Id="rId60" Type="http://schemas.openxmlformats.org/officeDocument/2006/relationships/customXml" Target="../ink/ink165.xml"/><Relationship Id="rId65" Type="http://schemas.openxmlformats.org/officeDocument/2006/relationships/image" Target="../media/image171.png"/><Relationship Id="rId81" Type="http://schemas.openxmlformats.org/officeDocument/2006/relationships/image" Target="../media/image179.png"/><Relationship Id="rId86" Type="http://schemas.openxmlformats.org/officeDocument/2006/relationships/customXml" Target="../ink/ink178.xml"/><Relationship Id="rId130" Type="http://schemas.openxmlformats.org/officeDocument/2006/relationships/customXml" Target="../ink/ink200.xml"/><Relationship Id="rId13" Type="http://schemas.openxmlformats.org/officeDocument/2006/relationships/image" Target="../media/image145.png"/><Relationship Id="rId18" Type="http://schemas.openxmlformats.org/officeDocument/2006/relationships/customXml" Target="../ink/ink144.xml"/><Relationship Id="rId39" Type="http://schemas.openxmlformats.org/officeDocument/2006/relationships/image" Target="../media/image158.png"/><Relationship Id="rId109" Type="http://schemas.openxmlformats.org/officeDocument/2006/relationships/image" Target="../media/image193.png"/><Relationship Id="rId34" Type="http://schemas.openxmlformats.org/officeDocument/2006/relationships/customXml" Target="../ink/ink152.xml"/><Relationship Id="rId50" Type="http://schemas.openxmlformats.org/officeDocument/2006/relationships/customXml" Target="../ink/ink160.xml"/><Relationship Id="rId55" Type="http://schemas.openxmlformats.org/officeDocument/2006/relationships/image" Target="../media/image166.png"/><Relationship Id="rId76" Type="http://schemas.openxmlformats.org/officeDocument/2006/relationships/customXml" Target="../ink/ink173.xml"/><Relationship Id="rId97" Type="http://schemas.openxmlformats.org/officeDocument/2006/relationships/image" Target="../media/image187.png"/><Relationship Id="rId104" Type="http://schemas.openxmlformats.org/officeDocument/2006/relationships/customXml" Target="../ink/ink187.xml"/><Relationship Id="rId120" Type="http://schemas.openxmlformats.org/officeDocument/2006/relationships/customXml" Target="../ink/ink195.xml"/><Relationship Id="rId125" Type="http://schemas.openxmlformats.org/officeDocument/2006/relationships/image" Target="../media/image201.png"/><Relationship Id="rId7" Type="http://schemas.openxmlformats.org/officeDocument/2006/relationships/image" Target="../media/image142.png"/><Relationship Id="rId71" Type="http://schemas.openxmlformats.org/officeDocument/2006/relationships/image" Target="../media/image174.png"/><Relationship Id="rId92" Type="http://schemas.openxmlformats.org/officeDocument/2006/relationships/customXml" Target="../ink/ink181.xml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153.png"/><Relationship Id="rId24" Type="http://schemas.openxmlformats.org/officeDocument/2006/relationships/customXml" Target="../ink/ink147.xml"/><Relationship Id="rId40" Type="http://schemas.openxmlformats.org/officeDocument/2006/relationships/customXml" Target="../ink/ink155.xml"/><Relationship Id="rId45" Type="http://schemas.openxmlformats.org/officeDocument/2006/relationships/image" Target="../media/image161.png"/><Relationship Id="rId66" Type="http://schemas.openxmlformats.org/officeDocument/2006/relationships/customXml" Target="../ink/ink168.xml"/><Relationship Id="rId87" Type="http://schemas.openxmlformats.org/officeDocument/2006/relationships/image" Target="../media/image182.png"/><Relationship Id="rId110" Type="http://schemas.openxmlformats.org/officeDocument/2006/relationships/customXml" Target="../ink/ink190.xml"/><Relationship Id="rId115" Type="http://schemas.openxmlformats.org/officeDocument/2006/relationships/image" Target="../media/image196.png"/><Relationship Id="rId131" Type="http://schemas.openxmlformats.org/officeDocument/2006/relationships/image" Target="../media/image204.png"/><Relationship Id="rId61" Type="http://schemas.openxmlformats.org/officeDocument/2006/relationships/image" Target="../media/image169.png"/><Relationship Id="rId82" Type="http://schemas.openxmlformats.org/officeDocument/2006/relationships/customXml" Target="../ink/ink176.xml"/><Relationship Id="rId19" Type="http://schemas.openxmlformats.org/officeDocument/2006/relationships/image" Target="../media/image148.png"/><Relationship Id="rId14" Type="http://schemas.openxmlformats.org/officeDocument/2006/relationships/customXml" Target="../ink/ink142.xml"/><Relationship Id="rId30" Type="http://schemas.openxmlformats.org/officeDocument/2006/relationships/customXml" Target="../ink/ink150.xml"/><Relationship Id="rId35" Type="http://schemas.openxmlformats.org/officeDocument/2006/relationships/image" Target="../media/image156.png"/><Relationship Id="rId56" Type="http://schemas.openxmlformats.org/officeDocument/2006/relationships/customXml" Target="../ink/ink163.xml"/><Relationship Id="rId77" Type="http://schemas.openxmlformats.org/officeDocument/2006/relationships/image" Target="../media/image177.png"/><Relationship Id="rId100" Type="http://schemas.openxmlformats.org/officeDocument/2006/relationships/customXml" Target="../ink/ink185.xml"/><Relationship Id="rId105" Type="http://schemas.openxmlformats.org/officeDocument/2006/relationships/image" Target="../media/image191.png"/><Relationship Id="rId126" Type="http://schemas.openxmlformats.org/officeDocument/2006/relationships/customXml" Target="../ink/ink198.xml"/><Relationship Id="rId8" Type="http://schemas.openxmlformats.org/officeDocument/2006/relationships/customXml" Target="../ink/ink139.xml"/><Relationship Id="rId51" Type="http://schemas.openxmlformats.org/officeDocument/2006/relationships/image" Target="../media/image164.png"/><Relationship Id="rId72" Type="http://schemas.openxmlformats.org/officeDocument/2006/relationships/customXml" Target="../ink/ink171.xml"/><Relationship Id="rId93" Type="http://schemas.openxmlformats.org/officeDocument/2006/relationships/image" Target="../media/image185.png"/><Relationship Id="rId98" Type="http://schemas.openxmlformats.org/officeDocument/2006/relationships/customXml" Target="../ink/ink184.xml"/><Relationship Id="rId121" Type="http://schemas.openxmlformats.org/officeDocument/2006/relationships/image" Target="../media/image199.png"/><Relationship Id="rId3" Type="http://schemas.openxmlformats.org/officeDocument/2006/relationships/image" Target="../media/image5.wmf"/><Relationship Id="rId25" Type="http://schemas.openxmlformats.org/officeDocument/2006/relationships/image" Target="../media/image151.png"/><Relationship Id="rId46" Type="http://schemas.openxmlformats.org/officeDocument/2006/relationships/customXml" Target="../ink/ink158.xml"/><Relationship Id="rId67" Type="http://schemas.openxmlformats.org/officeDocument/2006/relationships/image" Target="../media/image172.png"/><Relationship Id="rId116" Type="http://schemas.openxmlformats.org/officeDocument/2006/relationships/customXml" Target="../ink/ink193.xml"/><Relationship Id="rId20" Type="http://schemas.openxmlformats.org/officeDocument/2006/relationships/customXml" Target="../ink/ink145.xml"/><Relationship Id="rId41" Type="http://schemas.openxmlformats.org/officeDocument/2006/relationships/image" Target="../media/image159.png"/><Relationship Id="rId62" Type="http://schemas.openxmlformats.org/officeDocument/2006/relationships/customXml" Target="../ink/ink166.xml"/><Relationship Id="rId83" Type="http://schemas.openxmlformats.org/officeDocument/2006/relationships/image" Target="../media/image180.png"/><Relationship Id="rId88" Type="http://schemas.openxmlformats.org/officeDocument/2006/relationships/customXml" Target="../ink/ink179.xml"/><Relationship Id="rId111" Type="http://schemas.openxmlformats.org/officeDocument/2006/relationships/image" Target="../media/image194.png"/><Relationship Id="rId132" Type="http://schemas.openxmlformats.org/officeDocument/2006/relationships/customXml" Target="../ink/ink201.xml"/><Relationship Id="rId15" Type="http://schemas.openxmlformats.org/officeDocument/2006/relationships/image" Target="../media/image146.png"/><Relationship Id="rId36" Type="http://schemas.openxmlformats.org/officeDocument/2006/relationships/customXml" Target="../ink/ink153.xml"/><Relationship Id="rId57" Type="http://schemas.openxmlformats.org/officeDocument/2006/relationships/image" Target="../media/image167.png"/><Relationship Id="rId106" Type="http://schemas.openxmlformats.org/officeDocument/2006/relationships/customXml" Target="../ink/ink188.xml"/><Relationship Id="rId127" Type="http://schemas.openxmlformats.org/officeDocument/2006/relationships/image" Target="../media/image202.png"/><Relationship Id="rId10" Type="http://schemas.openxmlformats.org/officeDocument/2006/relationships/customXml" Target="../ink/ink140.xml"/><Relationship Id="rId31" Type="http://schemas.openxmlformats.org/officeDocument/2006/relationships/image" Target="../media/image154.png"/><Relationship Id="rId52" Type="http://schemas.openxmlformats.org/officeDocument/2006/relationships/customXml" Target="../ink/ink161.xml"/><Relationship Id="rId73" Type="http://schemas.openxmlformats.org/officeDocument/2006/relationships/image" Target="../media/image175.png"/><Relationship Id="rId78" Type="http://schemas.openxmlformats.org/officeDocument/2006/relationships/customXml" Target="../ink/ink174.xml"/><Relationship Id="rId94" Type="http://schemas.openxmlformats.org/officeDocument/2006/relationships/customXml" Target="../ink/ink182.xml"/><Relationship Id="rId99" Type="http://schemas.openxmlformats.org/officeDocument/2006/relationships/image" Target="../media/image188.png"/><Relationship Id="rId101" Type="http://schemas.openxmlformats.org/officeDocument/2006/relationships/image" Target="../media/image189.png"/><Relationship Id="rId122" Type="http://schemas.openxmlformats.org/officeDocument/2006/relationships/customXml" Target="../ink/ink196.xml"/><Relationship Id="rId4" Type="http://schemas.openxmlformats.org/officeDocument/2006/relationships/customXml" Target="../ink/ink137.xml"/><Relationship Id="rId9" Type="http://schemas.openxmlformats.org/officeDocument/2006/relationships/image" Target="../media/image143.png"/><Relationship Id="rId26" Type="http://schemas.openxmlformats.org/officeDocument/2006/relationships/customXml" Target="../ink/ink148.xml"/><Relationship Id="rId47" Type="http://schemas.openxmlformats.org/officeDocument/2006/relationships/image" Target="../media/image162.png"/><Relationship Id="rId68" Type="http://schemas.openxmlformats.org/officeDocument/2006/relationships/customXml" Target="../ink/ink169.xml"/><Relationship Id="rId89" Type="http://schemas.openxmlformats.org/officeDocument/2006/relationships/image" Target="../media/image183.png"/><Relationship Id="rId112" Type="http://schemas.openxmlformats.org/officeDocument/2006/relationships/customXml" Target="../ink/ink191.xml"/><Relationship Id="rId133" Type="http://schemas.openxmlformats.org/officeDocument/2006/relationships/image" Target="../media/image205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3.xml"/><Relationship Id="rId21" Type="http://schemas.openxmlformats.org/officeDocument/2006/relationships/image" Target="../media/image215.png"/><Relationship Id="rId42" Type="http://schemas.openxmlformats.org/officeDocument/2006/relationships/customXml" Target="../ink/ink221.xml"/><Relationship Id="rId47" Type="http://schemas.openxmlformats.org/officeDocument/2006/relationships/image" Target="../media/image228.png"/><Relationship Id="rId63" Type="http://schemas.openxmlformats.org/officeDocument/2006/relationships/image" Target="../media/image236.png"/><Relationship Id="rId68" Type="http://schemas.openxmlformats.org/officeDocument/2006/relationships/customXml" Target="../ink/ink234.xml"/><Relationship Id="rId84" Type="http://schemas.openxmlformats.org/officeDocument/2006/relationships/customXml" Target="../ink/ink242.xml"/><Relationship Id="rId89" Type="http://schemas.openxmlformats.org/officeDocument/2006/relationships/image" Target="../media/image249.png"/><Relationship Id="rId16" Type="http://schemas.openxmlformats.org/officeDocument/2006/relationships/customXml" Target="../ink/ink208.xml"/><Relationship Id="rId11" Type="http://schemas.openxmlformats.org/officeDocument/2006/relationships/image" Target="../media/image210.png"/><Relationship Id="rId32" Type="http://schemas.openxmlformats.org/officeDocument/2006/relationships/customXml" Target="../ink/ink216.xml"/><Relationship Id="rId37" Type="http://schemas.openxmlformats.org/officeDocument/2006/relationships/image" Target="../media/image223.png"/><Relationship Id="rId53" Type="http://schemas.openxmlformats.org/officeDocument/2006/relationships/image" Target="../media/image231.png"/><Relationship Id="rId58" Type="http://schemas.openxmlformats.org/officeDocument/2006/relationships/customXml" Target="../ink/ink229.xml"/><Relationship Id="rId74" Type="http://schemas.openxmlformats.org/officeDocument/2006/relationships/customXml" Target="../ink/ink237.xml"/><Relationship Id="rId79" Type="http://schemas.openxmlformats.org/officeDocument/2006/relationships/image" Target="../media/image244.png"/><Relationship Id="rId5" Type="http://schemas.openxmlformats.org/officeDocument/2006/relationships/image" Target="../media/image207.png"/><Relationship Id="rId90" Type="http://schemas.openxmlformats.org/officeDocument/2006/relationships/customXml" Target="../ink/ink245.xml"/><Relationship Id="rId95" Type="http://schemas.openxmlformats.org/officeDocument/2006/relationships/image" Target="../media/image252.png"/><Relationship Id="rId22" Type="http://schemas.openxmlformats.org/officeDocument/2006/relationships/customXml" Target="../ink/ink211.xml"/><Relationship Id="rId27" Type="http://schemas.openxmlformats.org/officeDocument/2006/relationships/image" Target="../media/image218.png"/><Relationship Id="rId43" Type="http://schemas.openxmlformats.org/officeDocument/2006/relationships/image" Target="../media/image226.png"/><Relationship Id="rId48" Type="http://schemas.openxmlformats.org/officeDocument/2006/relationships/customXml" Target="../ink/ink224.xml"/><Relationship Id="rId64" Type="http://schemas.openxmlformats.org/officeDocument/2006/relationships/customXml" Target="../ink/ink232.xml"/><Relationship Id="rId69" Type="http://schemas.openxmlformats.org/officeDocument/2006/relationships/image" Target="../media/image239.png"/><Relationship Id="rId80" Type="http://schemas.openxmlformats.org/officeDocument/2006/relationships/customXml" Target="../ink/ink240.xml"/><Relationship Id="rId85" Type="http://schemas.openxmlformats.org/officeDocument/2006/relationships/image" Target="../media/image247.png"/><Relationship Id="rId3" Type="http://schemas.openxmlformats.org/officeDocument/2006/relationships/image" Target="../media/image6.emf"/><Relationship Id="rId12" Type="http://schemas.openxmlformats.org/officeDocument/2006/relationships/customXml" Target="../ink/ink206.xml"/><Relationship Id="rId17" Type="http://schemas.openxmlformats.org/officeDocument/2006/relationships/image" Target="../media/image213.png"/><Relationship Id="rId25" Type="http://schemas.openxmlformats.org/officeDocument/2006/relationships/image" Target="../media/image217.png"/><Relationship Id="rId33" Type="http://schemas.openxmlformats.org/officeDocument/2006/relationships/image" Target="../media/image221.png"/><Relationship Id="rId38" Type="http://schemas.openxmlformats.org/officeDocument/2006/relationships/customXml" Target="../ink/ink219.xml"/><Relationship Id="rId46" Type="http://schemas.openxmlformats.org/officeDocument/2006/relationships/customXml" Target="../ink/ink223.xml"/><Relationship Id="rId59" Type="http://schemas.openxmlformats.org/officeDocument/2006/relationships/image" Target="../media/image234.png"/><Relationship Id="rId67" Type="http://schemas.openxmlformats.org/officeDocument/2006/relationships/image" Target="../media/image238.png"/><Relationship Id="rId20" Type="http://schemas.openxmlformats.org/officeDocument/2006/relationships/customXml" Target="../ink/ink210.xml"/><Relationship Id="rId41" Type="http://schemas.openxmlformats.org/officeDocument/2006/relationships/image" Target="../media/image225.png"/><Relationship Id="rId54" Type="http://schemas.openxmlformats.org/officeDocument/2006/relationships/customXml" Target="../ink/ink227.xml"/><Relationship Id="rId62" Type="http://schemas.openxmlformats.org/officeDocument/2006/relationships/customXml" Target="../ink/ink231.xml"/><Relationship Id="rId70" Type="http://schemas.openxmlformats.org/officeDocument/2006/relationships/customXml" Target="../ink/ink235.xml"/><Relationship Id="rId75" Type="http://schemas.openxmlformats.org/officeDocument/2006/relationships/image" Target="../media/image242.png"/><Relationship Id="rId83" Type="http://schemas.openxmlformats.org/officeDocument/2006/relationships/image" Target="../media/image246.png"/><Relationship Id="rId88" Type="http://schemas.openxmlformats.org/officeDocument/2006/relationships/customXml" Target="../ink/ink244.xml"/><Relationship Id="rId91" Type="http://schemas.openxmlformats.org/officeDocument/2006/relationships/image" Target="../media/image250.png"/><Relationship Id="rId96" Type="http://schemas.openxmlformats.org/officeDocument/2006/relationships/customXml" Target="../ink/ink248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03.xml"/><Relationship Id="rId15" Type="http://schemas.openxmlformats.org/officeDocument/2006/relationships/image" Target="../media/image212.png"/><Relationship Id="rId23" Type="http://schemas.openxmlformats.org/officeDocument/2006/relationships/image" Target="../media/image216.png"/><Relationship Id="rId28" Type="http://schemas.openxmlformats.org/officeDocument/2006/relationships/customXml" Target="../ink/ink214.xml"/><Relationship Id="rId36" Type="http://schemas.openxmlformats.org/officeDocument/2006/relationships/customXml" Target="../ink/ink218.xml"/><Relationship Id="rId49" Type="http://schemas.openxmlformats.org/officeDocument/2006/relationships/image" Target="../media/image229.png"/><Relationship Id="rId57" Type="http://schemas.openxmlformats.org/officeDocument/2006/relationships/image" Target="../media/image233.png"/><Relationship Id="rId10" Type="http://schemas.openxmlformats.org/officeDocument/2006/relationships/customXml" Target="../ink/ink205.xml"/><Relationship Id="rId31" Type="http://schemas.openxmlformats.org/officeDocument/2006/relationships/image" Target="../media/image220.png"/><Relationship Id="rId44" Type="http://schemas.openxmlformats.org/officeDocument/2006/relationships/customXml" Target="../ink/ink222.xml"/><Relationship Id="rId52" Type="http://schemas.openxmlformats.org/officeDocument/2006/relationships/customXml" Target="../ink/ink226.xml"/><Relationship Id="rId60" Type="http://schemas.openxmlformats.org/officeDocument/2006/relationships/customXml" Target="../ink/ink230.xml"/><Relationship Id="rId65" Type="http://schemas.openxmlformats.org/officeDocument/2006/relationships/image" Target="../media/image237.png"/><Relationship Id="rId73" Type="http://schemas.openxmlformats.org/officeDocument/2006/relationships/image" Target="../media/image241.png"/><Relationship Id="rId78" Type="http://schemas.openxmlformats.org/officeDocument/2006/relationships/customXml" Target="../ink/ink239.xml"/><Relationship Id="rId81" Type="http://schemas.openxmlformats.org/officeDocument/2006/relationships/image" Target="../media/image245.png"/><Relationship Id="rId86" Type="http://schemas.openxmlformats.org/officeDocument/2006/relationships/customXml" Target="../ink/ink243.xml"/><Relationship Id="rId94" Type="http://schemas.openxmlformats.org/officeDocument/2006/relationships/customXml" Target="../ink/ink247.xml"/><Relationship Id="rId4" Type="http://schemas.openxmlformats.org/officeDocument/2006/relationships/customXml" Target="../ink/ink202.xml"/><Relationship Id="rId9" Type="http://schemas.openxmlformats.org/officeDocument/2006/relationships/image" Target="../media/image209.png"/><Relationship Id="rId13" Type="http://schemas.openxmlformats.org/officeDocument/2006/relationships/image" Target="../media/image211.png"/><Relationship Id="rId18" Type="http://schemas.openxmlformats.org/officeDocument/2006/relationships/customXml" Target="../ink/ink209.xml"/><Relationship Id="rId39" Type="http://schemas.openxmlformats.org/officeDocument/2006/relationships/image" Target="../media/image224.png"/><Relationship Id="rId34" Type="http://schemas.openxmlformats.org/officeDocument/2006/relationships/customXml" Target="../ink/ink217.xml"/><Relationship Id="rId50" Type="http://schemas.openxmlformats.org/officeDocument/2006/relationships/customXml" Target="../ink/ink225.xml"/><Relationship Id="rId55" Type="http://schemas.openxmlformats.org/officeDocument/2006/relationships/image" Target="../media/image232.png"/><Relationship Id="rId76" Type="http://schemas.openxmlformats.org/officeDocument/2006/relationships/customXml" Target="../ink/ink238.xml"/><Relationship Id="rId97" Type="http://schemas.openxmlformats.org/officeDocument/2006/relationships/image" Target="../media/image253.png"/><Relationship Id="rId7" Type="http://schemas.openxmlformats.org/officeDocument/2006/relationships/image" Target="../media/image208.png"/><Relationship Id="rId71" Type="http://schemas.openxmlformats.org/officeDocument/2006/relationships/image" Target="../media/image240.png"/><Relationship Id="rId92" Type="http://schemas.openxmlformats.org/officeDocument/2006/relationships/customXml" Target="../ink/ink246.xml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219.png"/><Relationship Id="rId24" Type="http://schemas.openxmlformats.org/officeDocument/2006/relationships/customXml" Target="../ink/ink212.xml"/><Relationship Id="rId40" Type="http://schemas.openxmlformats.org/officeDocument/2006/relationships/customXml" Target="../ink/ink220.xml"/><Relationship Id="rId45" Type="http://schemas.openxmlformats.org/officeDocument/2006/relationships/image" Target="../media/image227.png"/><Relationship Id="rId66" Type="http://schemas.openxmlformats.org/officeDocument/2006/relationships/customXml" Target="../ink/ink233.xml"/><Relationship Id="rId87" Type="http://schemas.openxmlformats.org/officeDocument/2006/relationships/image" Target="../media/image248.png"/><Relationship Id="rId61" Type="http://schemas.openxmlformats.org/officeDocument/2006/relationships/image" Target="../media/image235.png"/><Relationship Id="rId82" Type="http://schemas.openxmlformats.org/officeDocument/2006/relationships/customXml" Target="../ink/ink241.xml"/><Relationship Id="rId19" Type="http://schemas.openxmlformats.org/officeDocument/2006/relationships/image" Target="../media/image214.png"/><Relationship Id="rId14" Type="http://schemas.openxmlformats.org/officeDocument/2006/relationships/customXml" Target="../ink/ink207.xml"/><Relationship Id="rId30" Type="http://schemas.openxmlformats.org/officeDocument/2006/relationships/customXml" Target="../ink/ink215.xml"/><Relationship Id="rId35" Type="http://schemas.openxmlformats.org/officeDocument/2006/relationships/image" Target="../media/image222.png"/><Relationship Id="rId56" Type="http://schemas.openxmlformats.org/officeDocument/2006/relationships/customXml" Target="../ink/ink228.xml"/><Relationship Id="rId77" Type="http://schemas.openxmlformats.org/officeDocument/2006/relationships/image" Target="../media/image243.png"/><Relationship Id="rId8" Type="http://schemas.openxmlformats.org/officeDocument/2006/relationships/customXml" Target="../ink/ink204.xml"/><Relationship Id="rId51" Type="http://schemas.openxmlformats.org/officeDocument/2006/relationships/image" Target="../media/image230.png"/><Relationship Id="rId72" Type="http://schemas.openxmlformats.org/officeDocument/2006/relationships/customXml" Target="../ink/ink236.xml"/><Relationship Id="rId93" Type="http://schemas.openxmlformats.org/officeDocument/2006/relationships/image" Target="../media/image251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6.xml"/><Relationship Id="rId299" Type="http://schemas.openxmlformats.org/officeDocument/2006/relationships/image" Target="../media/image401.png"/><Relationship Id="rId21" Type="http://schemas.openxmlformats.org/officeDocument/2006/relationships/image" Target="../media/image263.png"/><Relationship Id="rId63" Type="http://schemas.openxmlformats.org/officeDocument/2006/relationships/image" Target="../media/image284.png"/><Relationship Id="rId159" Type="http://schemas.openxmlformats.org/officeDocument/2006/relationships/customXml" Target="../ink/ink327.xml"/><Relationship Id="rId324" Type="http://schemas.openxmlformats.org/officeDocument/2006/relationships/customXml" Target="../ink/ink410.xml"/><Relationship Id="rId366" Type="http://schemas.openxmlformats.org/officeDocument/2006/relationships/customXml" Target="../ink/ink431.xml"/><Relationship Id="rId170" Type="http://schemas.openxmlformats.org/officeDocument/2006/relationships/image" Target="../media/image337.png"/><Relationship Id="rId226" Type="http://schemas.openxmlformats.org/officeDocument/2006/relationships/customXml" Target="../ink/ink361.xml"/><Relationship Id="rId433" Type="http://schemas.openxmlformats.org/officeDocument/2006/relationships/image" Target="../media/image468.png"/><Relationship Id="rId268" Type="http://schemas.openxmlformats.org/officeDocument/2006/relationships/customXml" Target="../ink/ink382.xml"/><Relationship Id="rId475" Type="http://schemas.openxmlformats.org/officeDocument/2006/relationships/image" Target="../media/image489.png"/><Relationship Id="rId32" Type="http://schemas.openxmlformats.org/officeDocument/2006/relationships/customXml" Target="../ink/ink263.xml"/><Relationship Id="rId74" Type="http://schemas.openxmlformats.org/officeDocument/2006/relationships/customXml" Target="../ink/ink284.xml"/><Relationship Id="rId128" Type="http://schemas.openxmlformats.org/officeDocument/2006/relationships/image" Target="../media/image316.png"/><Relationship Id="rId335" Type="http://schemas.openxmlformats.org/officeDocument/2006/relationships/image" Target="../media/image419.png"/><Relationship Id="rId377" Type="http://schemas.openxmlformats.org/officeDocument/2006/relationships/image" Target="../media/image440.png"/><Relationship Id="rId500" Type="http://schemas.openxmlformats.org/officeDocument/2006/relationships/customXml" Target="../ink/ink498.xml"/><Relationship Id="rId5" Type="http://schemas.openxmlformats.org/officeDocument/2006/relationships/image" Target="../media/image255.png"/><Relationship Id="rId181" Type="http://schemas.openxmlformats.org/officeDocument/2006/relationships/customXml" Target="../ink/ink338.xml"/><Relationship Id="rId237" Type="http://schemas.openxmlformats.org/officeDocument/2006/relationships/image" Target="../media/image370.png"/><Relationship Id="rId402" Type="http://schemas.openxmlformats.org/officeDocument/2006/relationships/customXml" Target="../ink/ink449.xml"/><Relationship Id="rId279" Type="http://schemas.openxmlformats.org/officeDocument/2006/relationships/image" Target="../media/image391.png"/><Relationship Id="rId444" Type="http://schemas.openxmlformats.org/officeDocument/2006/relationships/customXml" Target="../ink/ink470.xml"/><Relationship Id="rId486" Type="http://schemas.openxmlformats.org/officeDocument/2006/relationships/customXml" Target="../ink/ink491.xml"/><Relationship Id="rId43" Type="http://schemas.openxmlformats.org/officeDocument/2006/relationships/image" Target="../media/image274.png"/><Relationship Id="rId139" Type="http://schemas.openxmlformats.org/officeDocument/2006/relationships/customXml" Target="../ink/ink317.xml"/><Relationship Id="rId290" Type="http://schemas.openxmlformats.org/officeDocument/2006/relationships/customXml" Target="../ink/ink393.xml"/><Relationship Id="rId304" Type="http://schemas.openxmlformats.org/officeDocument/2006/relationships/customXml" Target="../ink/ink400.xml"/><Relationship Id="rId346" Type="http://schemas.openxmlformats.org/officeDocument/2006/relationships/customXml" Target="../ink/ink421.xml"/><Relationship Id="rId388" Type="http://schemas.openxmlformats.org/officeDocument/2006/relationships/customXml" Target="../ink/ink442.xml"/><Relationship Id="rId85" Type="http://schemas.openxmlformats.org/officeDocument/2006/relationships/customXml" Target="../ink/ink290.xml"/><Relationship Id="rId150" Type="http://schemas.openxmlformats.org/officeDocument/2006/relationships/image" Target="../media/image327.png"/><Relationship Id="rId192" Type="http://schemas.openxmlformats.org/officeDocument/2006/relationships/image" Target="../media/image348.png"/><Relationship Id="rId206" Type="http://schemas.openxmlformats.org/officeDocument/2006/relationships/customXml" Target="../ink/ink351.xml"/><Relationship Id="rId413" Type="http://schemas.openxmlformats.org/officeDocument/2006/relationships/image" Target="../media/image458.png"/><Relationship Id="rId248" Type="http://schemas.openxmlformats.org/officeDocument/2006/relationships/customXml" Target="../ink/ink372.xml"/><Relationship Id="rId455" Type="http://schemas.openxmlformats.org/officeDocument/2006/relationships/image" Target="../media/image479.png"/><Relationship Id="rId497" Type="http://schemas.openxmlformats.org/officeDocument/2006/relationships/image" Target="../media/image500.png"/><Relationship Id="rId12" Type="http://schemas.openxmlformats.org/officeDocument/2006/relationships/customXml" Target="../ink/ink253.xml"/><Relationship Id="rId108" Type="http://schemas.openxmlformats.org/officeDocument/2006/relationships/image" Target="../media/image306.png"/><Relationship Id="rId315" Type="http://schemas.openxmlformats.org/officeDocument/2006/relationships/image" Target="../media/image409.png"/><Relationship Id="rId357" Type="http://schemas.openxmlformats.org/officeDocument/2006/relationships/image" Target="../media/image430.png"/><Relationship Id="rId54" Type="http://schemas.openxmlformats.org/officeDocument/2006/relationships/customXml" Target="../ink/ink274.xml"/><Relationship Id="rId96" Type="http://schemas.openxmlformats.org/officeDocument/2006/relationships/image" Target="../media/image300.png"/><Relationship Id="rId161" Type="http://schemas.openxmlformats.org/officeDocument/2006/relationships/customXml" Target="../ink/ink328.xml"/><Relationship Id="rId217" Type="http://schemas.openxmlformats.org/officeDocument/2006/relationships/image" Target="../media/image360.png"/><Relationship Id="rId399" Type="http://schemas.openxmlformats.org/officeDocument/2006/relationships/image" Target="../media/image451.png"/><Relationship Id="rId259" Type="http://schemas.openxmlformats.org/officeDocument/2006/relationships/image" Target="../media/image381.png"/><Relationship Id="rId424" Type="http://schemas.openxmlformats.org/officeDocument/2006/relationships/customXml" Target="../ink/ink460.xml"/><Relationship Id="rId466" Type="http://schemas.openxmlformats.org/officeDocument/2006/relationships/customXml" Target="../ink/ink481.xml"/><Relationship Id="rId23" Type="http://schemas.openxmlformats.org/officeDocument/2006/relationships/image" Target="../media/image264.png"/><Relationship Id="rId119" Type="http://schemas.openxmlformats.org/officeDocument/2006/relationships/customXml" Target="../ink/ink307.xml"/><Relationship Id="rId270" Type="http://schemas.openxmlformats.org/officeDocument/2006/relationships/customXml" Target="../ink/ink383.xml"/><Relationship Id="rId326" Type="http://schemas.openxmlformats.org/officeDocument/2006/relationships/customXml" Target="../ink/ink411.xml"/><Relationship Id="rId65" Type="http://schemas.openxmlformats.org/officeDocument/2006/relationships/image" Target="../media/image285.png"/><Relationship Id="rId130" Type="http://schemas.openxmlformats.org/officeDocument/2006/relationships/image" Target="../media/image317.png"/><Relationship Id="rId368" Type="http://schemas.openxmlformats.org/officeDocument/2006/relationships/customXml" Target="../ink/ink432.xml"/><Relationship Id="rId172" Type="http://schemas.openxmlformats.org/officeDocument/2006/relationships/image" Target="../media/image338.png"/><Relationship Id="rId228" Type="http://schemas.openxmlformats.org/officeDocument/2006/relationships/customXml" Target="../ink/ink362.xml"/><Relationship Id="rId435" Type="http://schemas.openxmlformats.org/officeDocument/2006/relationships/image" Target="../media/image469.png"/><Relationship Id="rId477" Type="http://schemas.openxmlformats.org/officeDocument/2006/relationships/image" Target="../media/image490.png"/><Relationship Id="rId281" Type="http://schemas.openxmlformats.org/officeDocument/2006/relationships/image" Target="../media/image392.png"/><Relationship Id="rId337" Type="http://schemas.openxmlformats.org/officeDocument/2006/relationships/image" Target="../media/image420.png"/><Relationship Id="rId502" Type="http://schemas.openxmlformats.org/officeDocument/2006/relationships/customXml" Target="../ink/ink499.xml"/><Relationship Id="rId34" Type="http://schemas.openxmlformats.org/officeDocument/2006/relationships/customXml" Target="../ink/ink264.xml"/><Relationship Id="rId76" Type="http://schemas.openxmlformats.org/officeDocument/2006/relationships/customXml" Target="../ink/ink285.xml"/><Relationship Id="rId141" Type="http://schemas.openxmlformats.org/officeDocument/2006/relationships/customXml" Target="../ink/ink318.xml"/><Relationship Id="rId379" Type="http://schemas.openxmlformats.org/officeDocument/2006/relationships/image" Target="../media/image441.png"/><Relationship Id="rId7" Type="http://schemas.openxmlformats.org/officeDocument/2006/relationships/image" Target="../media/image256.png"/><Relationship Id="rId183" Type="http://schemas.openxmlformats.org/officeDocument/2006/relationships/customXml" Target="../ink/ink339.xml"/><Relationship Id="rId239" Type="http://schemas.openxmlformats.org/officeDocument/2006/relationships/image" Target="../media/image371.png"/><Relationship Id="rId390" Type="http://schemas.openxmlformats.org/officeDocument/2006/relationships/customXml" Target="../ink/ink443.xml"/><Relationship Id="rId404" Type="http://schemas.openxmlformats.org/officeDocument/2006/relationships/customXml" Target="../ink/ink450.xml"/><Relationship Id="rId446" Type="http://schemas.openxmlformats.org/officeDocument/2006/relationships/customXml" Target="../ink/ink471.xml"/><Relationship Id="rId250" Type="http://schemas.openxmlformats.org/officeDocument/2006/relationships/customXml" Target="../ink/ink373.xml"/><Relationship Id="rId292" Type="http://schemas.openxmlformats.org/officeDocument/2006/relationships/customXml" Target="../ink/ink394.xml"/><Relationship Id="rId306" Type="http://schemas.openxmlformats.org/officeDocument/2006/relationships/customXml" Target="../ink/ink401.xml"/><Relationship Id="rId488" Type="http://schemas.openxmlformats.org/officeDocument/2006/relationships/customXml" Target="../ink/ink492.xml"/><Relationship Id="rId45" Type="http://schemas.openxmlformats.org/officeDocument/2006/relationships/image" Target="../media/image275.png"/><Relationship Id="rId87" Type="http://schemas.openxmlformats.org/officeDocument/2006/relationships/customXml" Target="../ink/ink291.xml"/><Relationship Id="rId110" Type="http://schemas.openxmlformats.org/officeDocument/2006/relationships/image" Target="../media/image307.png"/><Relationship Id="rId348" Type="http://schemas.openxmlformats.org/officeDocument/2006/relationships/customXml" Target="../ink/ink422.xml"/><Relationship Id="rId152" Type="http://schemas.openxmlformats.org/officeDocument/2006/relationships/image" Target="../media/image328.png"/><Relationship Id="rId194" Type="http://schemas.openxmlformats.org/officeDocument/2006/relationships/image" Target="../media/image349.png"/><Relationship Id="rId208" Type="http://schemas.openxmlformats.org/officeDocument/2006/relationships/customXml" Target="../ink/ink352.xml"/><Relationship Id="rId415" Type="http://schemas.openxmlformats.org/officeDocument/2006/relationships/image" Target="../media/image459.png"/><Relationship Id="rId457" Type="http://schemas.openxmlformats.org/officeDocument/2006/relationships/image" Target="../media/image480.png"/><Relationship Id="rId261" Type="http://schemas.openxmlformats.org/officeDocument/2006/relationships/image" Target="../media/image382.png"/><Relationship Id="rId499" Type="http://schemas.openxmlformats.org/officeDocument/2006/relationships/image" Target="../media/image501.png"/><Relationship Id="rId14" Type="http://schemas.openxmlformats.org/officeDocument/2006/relationships/customXml" Target="../ink/ink254.xml"/><Relationship Id="rId56" Type="http://schemas.openxmlformats.org/officeDocument/2006/relationships/customXml" Target="../ink/ink275.xml"/><Relationship Id="rId317" Type="http://schemas.openxmlformats.org/officeDocument/2006/relationships/image" Target="../media/image410.png"/><Relationship Id="rId359" Type="http://schemas.openxmlformats.org/officeDocument/2006/relationships/image" Target="../media/image431.png"/><Relationship Id="rId98" Type="http://schemas.openxmlformats.org/officeDocument/2006/relationships/image" Target="../media/image301.png"/><Relationship Id="rId121" Type="http://schemas.openxmlformats.org/officeDocument/2006/relationships/customXml" Target="../ink/ink308.xml"/><Relationship Id="rId163" Type="http://schemas.openxmlformats.org/officeDocument/2006/relationships/customXml" Target="../ink/ink329.xml"/><Relationship Id="rId219" Type="http://schemas.openxmlformats.org/officeDocument/2006/relationships/image" Target="../media/image361.png"/><Relationship Id="rId370" Type="http://schemas.openxmlformats.org/officeDocument/2006/relationships/customXml" Target="../ink/ink433.xml"/><Relationship Id="rId426" Type="http://schemas.openxmlformats.org/officeDocument/2006/relationships/customXml" Target="../ink/ink461.xml"/><Relationship Id="rId230" Type="http://schemas.openxmlformats.org/officeDocument/2006/relationships/customXml" Target="../ink/ink363.xml"/><Relationship Id="rId468" Type="http://schemas.openxmlformats.org/officeDocument/2006/relationships/customXml" Target="../ink/ink482.xml"/><Relationship Id="rId25" Type="http://schemas.openxmlformats.org/officeDocument/2006/relationships/image" Target="../media/image265.png"/><Relationship Id="rId67" Type="http://schemas.openxmlformats.org/officeDocument/2006/relationships/image" Target="../media/image286.png"/><Relationship Id="rId272" Type="http://schemas.openxmlformats.org/officeDocument/2006/relationships/customXml" Target="../ink/ink384.xml"/><Relationship Id="rId328" Type="http://schemas.openxmlformats.org/officeDocument/2006/relationships/customXml" Target="../ink/ink412.xml"/><Relationship Id="rId132" Type="http://schemas.openxmlformats.org/officeDocument/2006/relationships/image" Target="../media/image318.png"/><Relationship Id="rId174" Type="http://schemas.openxmlformats.org/officeDocument/2006/relationships/image" Target="../media/image339.png"/><Relationship Id="rId381" Type="http://schemas.openxmlformats.org/officeDocument/2006/relationships/image" Target="../media/image442.png"/><Relationship Id="rId241" Type="http://schemas.openxmlformats.org/officeDocument/2006/relationships/image" Target="../media/image372.png"/><Relationship Id="rId437" Type="http://schemas.openxmlformats.org/officeDocument/2006/relationships/image" Target="../media/image470.png"/><Relationship Id="rId479" Type="http://schemas.openxmlformats.org/officeDocument/2006/relationships/image" Target="../media/image491.png"/><Relationship Id="rId36" Type="http://schemas.openxmlformats.org/officeDocument/2006/relationships/customXml" Target="../ink/ink265.xml"/><Relationship Id="rId283" Type="http://schemas.openxmlformats.org/officeDocument/2006/relationships/image" Target="../media/image393.png"/><Relationship Id="rId339" Type="http://schemas.openxmlformats.org/officeDocument/2006/relationships/image" Target="../media/image421.png"/><Relationship Id="rId490" Type="http://schemas.openxmlformats.org/officeDocument/2006/relationships/customXml" Target="../ink/ink493.xml"/><Relationship Id="rId504" Type="http://schemas.openxmlformats.org/officeDocument/2006/relationships/customXml" Target="../ink/ink500.xml"/><Relationship Id="rId78" Type="http://schemas.openxmlformats.org/officeDocument/2006/relationships/customXml" Target="../ink/ink286.xml"/><Relationship Id="rId101" Type="http://schemas.openxmlformats.org/officeDocument/2006/relationships/customXml" Target="../ink/ink298.xml"/><Relationship Id="rId143" Type="http://schemas.openxmlformats.org/officeDocument/2006/relationships/customXml" Target="../ink/ink319.xml"/><Relationship Id="rId185" Type="http://schemas.openxmlformats.org/officeDocument/2006/relationships/customXml" Target="../ink/ink340.xml"/><Relationship Id="rId350" Type="http://schemas.openxmlformats.org/officeDocument/2006/relationships/customXml" Target="../ink/ink423.xml"/><Relationship Id="rId406" Type="http://schemas.openxmlformats.org/officeDocument/2006/relationships/customXml" Target="../ink/ink451.xml"/><Relationship Id="rId9" Type="http://schemas.openxmlformats.org/officeDocument/2006/relationships/image" Target="../media/image257.png"/><Relationship Id="rId210" Type="http://schemas.openxmlformats.org/officeDocument/2006/relationships/customXml" Target="../ink/ink353.xml"/><Relationship Id="rId392" Type="http://schemas.openxmlformats.org/officeDocument/2006/relationships/customXml" Target="../ink/ink444.xml"/><Relationship Id="rId448" Type="http://schemas.openxmlformats.org/officeDocument/2006/relationships/customXml" Target="../ink/ink472.xml"/><Relationship Id="rId252" Type="http://schemas.openxmlformats.org/officeDocument/2006/relationships/customXml" Target="../ink/ink374.xml"/><Relationship Id="rId294" Type="http://schemas.openxmlformats.org/officeDocument/2006/relationships/customXml" Target="../ink/ink395.xml"/><Relationship Id="rId308" Type="http://schemas.openxmlformats.org/officeDocument/2006/relationships/customXml" Target="../ink/ink402.xml"/><Relationship Id="rId47" Type="http://schemas.openxmlformats.org/officeDocument/2006/relationships/image" Target="../media/image276.png"/><Relationship Id="rId89" Type="http://schemas.openxmlformats.org/officeDocument/2006/relationships/customXml" Target="../ink/ink292.xml"/><Relationship Id="rId112" Type="http://schemas.openxmlformats.org/officeDocument/2006/relationships/image" Target="../media/image308.png"/><Relationship Id="rId154" Type="http://schemas.openxmlformats.org/officeDocument/2006/relationships/image" Target="../media/image329.png"/><Relationship Id="rId361" Type="http://schemas.openxmlformats.org/officeDocument/2006/relationships/image" Target="../media/image432.png"/><Relationship Id="rId196" Type="http://schemas.openxmlformats.org/officeDocument/2006/relationships/image" Target="../media/image350.png"/><Relationship Id="rId417" Type="http://schemas.openxmlformats.org/officeDocument/2006/relationships/image" Target="../media/image460.png"/><Relationship Id="rId459" Type="http://schemas.openxmlformats.org/officeDocument/2006/relationships/image" Target="../media/image481.png"/><Relationship Id="rId16" Type="http://schemas.openxmlformats.org/officeDocument/2006/relationships/customXml" Target="../ink/ink255.xml"/><Relationship Id="rId221" Type="http://schemas.openxmlformats.org/officeDocument/2006/relationships/image" Target="../media/image362.png"/><Relationship Id="rId263" Type="http://schemas.openxmlformats.org/officeDocument/2006/relationships/image" Target="../media/image383.png"/><Relationship Id="rId319" Type="http://schemas.openxmlformats.org/officeDocument/2006/relationships/image" Target="../media/image411.png"/><Relationship Id="rId470" Type="http://schemas.openxmlformats.org/officeDocument/2006/relationships/customXml" Target="../ink/ink483.xml"/><Relationship Id="rId58" Type="http://schemas.openxmlformats.org/officeDocument/2006/relationships/customXml" Target="../ink/ink276.xml"/><Relationship Id="rId123" Type="http://schemas.openxmlformats.org/officeDocument/2006/relationships/customXml" Target="../ink/ink309.xml"/><Relationship Id="rId330" Type="http://schemas.openxmlformats.org/officeDocument/2006/relationships/customXml" Target="../ink/ink413.xml"/><Relationship Id="rId165" Type="http://schemas.openxmlformats.org/officeDocument/2006/relationships/customXml" Target="../ink/ink330.xml"/><Relationship Id="rId372" Type="http://schemas.openxmlformats.org/officeDocument/2006/relationships/customXml" Target="../ink/ink434.xml"/><Relationship Id="rId428" Type="http://schemas.openxmlformats.org/officeDocument/2006/relationships/customXml" Target="../ink/ink462.xml"/><Relationship Id="rId232" Type="http://schemas.openxmlformats.org/officeDocument/2006/relationships/customXml" Target="../ink/ink364.xml"/><Relationship Id="rId274" Type="http://schemas.openxmlformats.org/officeDocument/2006/relationships/customXml" Target="../ink/ink385.xml"/><Relationship Id="rId481" Type="http://schemas.openxmlformats.org/officeDocument/2006/relationships/image" Target="../media/image492.png"/><Relationship Id="rId27" Type="http://schemas.openxmlformats.org/officeDocument/2006/relationships/image" Target="../media/image266.png"/><Relationship Id="rId69" Type="http://schemas.openxmlformats.org/officeDocument/2006/relationships/image" Target="../media/image287.png"/><Relationship Id="rId134" Type="http://schemas.openxmlformats.org/officeDocument/2006/relationships/image" Target="../media/image319.png"/><Relationship Id="rId80" Type="http://schemas.openxmlformats.org/officeDocument/2006/relationships/customXml" Target="../ink/ink287.xml"/><Relationship Id="rId176" Type="http://schemas.openxmlformats.org/officeDocument/2006/relationships/image" Target="../media/image340.png"/><Relationship Id="rId341" Type="http://schemas.openxmlformats.org/officeDocument/2006/relationships/image" Target="../media/image422.png"/><Relationship Id="rId383" Type="http://schemas.openxmlformats.org/officeDocument/2006/relationships/image" Target="../media/image443.png"/><Relationship Id="rId439" Type="http://schemas.openxmlformats.org/officeDocument/2006/relationships/image" Target="../media/image471.png"/><Relationship Id="rId201" Type="http://schemas.openxmlformats.org/officeDocument/2006/relationships/image" Target="../media/image352.png"/><Relationship Id="rId243" Type="http://schemas.openxmlformats.org/officeDocument/2006/relationships/image" Target="../media/image373.png"/><Relationship Id="rId285" Type="http://schemas.openxmlformats.org/officeDocument/2006/relationships/image" Target="../media/image394.png"/><Relationship Id="rId450" Type="http://schemas.openxmlformats.org/officeDocument/2006/relationships/customXml" Target="../ink/ink473.xml"/><Relationship Id="rId38" Type="http://schemas.openxmlformats.org/officeDocument/2006/relationships/customXml" Target="../ink/ink266.xml"/><Relationship Id="rId103" Type="http://schemas.openxmlformats.org/officeDocument/2006/relationships/customXml" Target="../ink/ink299.xml"/><Relationship Id="rId310" Type="http://schemas.openxmlformats.org/officeDocument/2006/relationships/customXml" Target="../ink/ink403.xml"/><Relationship Id="rId492" Type="http://schemas.openxmlformats.org/officeDocument/2006/relationships/customXml" Target="../ink/ink494.xml"/><Relationship Id="rId91" Type="http://schemas.openxmlformats.org/officeDocument/2006/relationships/customXml" Target="../ink/ink293.xml"/><Relationship Id="rId145" Type="http://schemas.openxmlformats.org/officeDocument/2006/relationships/customXml" Target="../ink/ink320.xml"/><Relationship Id="rId187" Type="http://schemas.openxmlformats.org/officeDocument/2006/relationships/customXml" Target="../ink/ink341.xml"/><Relationship Id="rId352" Type="http://schemas.openxmlformats.org/officeDocument/2006/relationships/customXml" Target="../ink/ink424.xml"/><Relationship Id="rId394" Type="http://schemas.openxmlformats.org/officeDocument/2006/relationships/customXml" Target="../ink/ink445.xml"/><Relationship Id="rId408" Type="http://schemas.openxmlformats.org/officeDocument/2006/relationships/customXml" Target="../ink/ink452.xml"/><Relationship Id="rId212" Type="http://schemas.openxmlformats.org/officeDocument/2006/relationships/customXml" Target="../ink/ink354.xml"/><Relationship Id="rId254" Type="http://schemas.openxmlformats.org/officeDocument/2006/relationships/customXml" Target="../ink/ink375.xml"/><Relationship Id="rId49" Type="http://schemas.openxmlformats.org/officeDocument/2006/relationships/image" Target="../media/image277.png"/><Relationship Id="rId114" Type="http://schemas.openxmlformats.org/officeDocument/2006/relationships/image" Target="../media/image309.png"/><Relationship Id="rId296" Type="http://schemas.openxmlformats.org/officeDocument/2006/relationships/customXml" Target="../ink/ink396.xml"/><Relationship Id="rId461" Type="http://schemas.openxmlformats.org/officeDocument/2006/relationships/image" Target="../media/image482.png"/><Relationship Id="rId60" Type="http://schemas.openxmlformats.org/officeDocument/2006/relationships/customXml" Target="../ink/ink277.xml"/><Relationship Id="rId156" Type="http://schemas.openxmlformats.org/officeDocument/2006/relationships/image" Target="../media/image330.png"/><Relationship Id="rId198" Type="http://schemas.openxmlformats.org/officeDocument/2006/relationships/customXml" Target="../ink/ink347.xml"/><Relationship Id="rId321" Type="http://schemas.openxmlformats.org/officeDocument/2006/relationships/image" Target="../media/image412.png"/><Relationship Id="rId363" Type="http://schemas.openxmlformats.org/officeDocument/2006/relationships/image" Target="../media/image433.png"/><Relationship Id="rId419" Type="http://schemas.openxmlformats.org/officeDocument/2006/relationships/image" Target="../media/image461.png"/><Relationship Id="rId223" Type="http://schemas.openxmlformats.org/officeDocument/2006/relationships/image" Target="../media/image363.png"/><Relationship Id="rId430" Type="http://schemas.openxmlformats.org/officeDocument/2006/relationships/customXml" Target="../ink/ink463.xml"/><Relationship Id="rId18" Type="http://schemas.openxmlformats.org/officeDocument/2006/relationships/customXml" Target="../ink/ink256.xml"/><Relationship Id="rId265" Type="http://schemas.openxmlformats.org/officeDocument/2006/relationships/image" Target="../media/image384.png"/><Relationship Id="rId472" Type="http://schemas.openxmlformats.org/officeDocument/2006/relationships/customXml" Target="../ink/ink484.xml"/><Relationship Id="rId125" Type="http://schemas.openxmlformats.org/officeDocument/2006/relationships/customXml" Target="../ink/ink310.xml"/><Relationship Id="rId167" Type="http://schemas.openxmlformats.org/officeDocument/2006/relationships/customXml" Target="../ink/ink331.xml"/><Relationship Id="rId332" Type="http://schemas.openxmlformats.org/officeDocument/2006/relationships/customXml" Target="../ink/ink414.xml"/><Relationship Id="rId374" Type="http://schemas.openxmlformats.org/officeDocument/2006/relationships/customXml" Target="../ink/ink435.xml"/><Relationship Id="rId71" Type="http://schemas.openxmlformats.org/officeDocument/2006/relationships/image" Target="../media/image288.png"/><Relationship Id="rId234" Type="http://schemas.openxmlformats.org/officeDocument/2006/relationships/customXml" Target="../ink/ink365.xml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267.png"/><Relationship Id="rId276" Type="http://schemas.openxmlformats.org/officeDocument/2006/relationships/customXml" Target="../ink/ink386.xml"/><Relationship Id="rId441" Type="http://schemas.openxmlformats.org/officeDocument/2006/relationships/image" Target="../media/image472.png"/><Relationship Id="rId483" Type="http://schemas.openxmlformats.org/officeDocument/2006/relationships/image" Target="../media/image493.png"/><Relationship Id="rId40" Type="http://schemas.openxmlformats.org/officeDocument/2006/relationships/customXml" Target="../ink/ink267.xml"/><Relationship Id="rId136" Type="http://schemas.openxmlformats.org/officeDocument/2006/relationships/image" Target="../media/image320.png"/><Relationship Id="rId178" Type="http://schemas.openxmlformats.org/officeDocument/2006/relationships/image" Target="../media/image341.png"/><Relationship Id="rId301" Type="http://schemas.openxmlformats.org/officeDocument/2006/relationships/image" Target="../media/image402.png"/><Relationship Id="rId343" Type="http://schemas.openxmlformats.org/officeDocument/2006/relationships/image" Target="../media/image423.png"/><Relationship Id="rId82" Type="http://schemas.openxmlformats.org/officeDocument/2006/relationships/customXml" Target="../ink/ink288.xml"/><Relationship Id="rId203" Type="http://schemas.openxmlformats.org/officeDocument/2006/relationships/image" Target="../media/image353.png"/><Relationship Id="rId385" Type="http://schemas.openxmlformats.org/officeDocument/2006/relationships/image" Target="../media/image444.png"/><Relationship Id="rId245" Type="http://schemas.openxmlformats.org/officeDocument/2006/relationships/image" Target="../media/image374.png"/><Relationship Id="rId287" Type="http://schemas.openxmlformats.org/officeDocument/2006/relationships/image" Target="../media/image395.png"/><Relationship Id="rId410" Type="http://schemas.openxmlformats.org/officeDocument/2006/relationships/customXml" Target="../ink/ink453.xml"/><Relationship Id="rId452" Type="http://schemas.openxmlformats.org/officeDocument/2006/relationships/customXml" Target="../ink/ink474.xml"/><Relationship Id="rId494" Type="http://schemas.openxmlformats.org/officeDocument/2006/relationships/customXml" Target="../ink/ink495.xml"/><Relationship Id="rId105" Type="http://schemas.openxmlformats.org/officeDocument/2006/relationships/customXml" Target="../ink/ink300.xml"/><Relationship Id="rId147" Type="http://schemas.openxmlformats.org/officeDocument/2006/relationships/customXml" Target="../ink/ink321.xml"/><Relationship Id="rId312" Type="http://schemas.openxmlformats.org/officeDocument/2006/relationships/customXml" Target="../ink/ink404.xml"/><Relationship Id="rId354" Type="http://schemas.openxmlformats.org/officeDocument/2006/relationships/customXml" Target="../ink/ink425.xml"/><Relationship Id="rId51" Type="http://schemas.openxmlformats.org/officeDocument/2006/relationships/image" Target="../media/image278.png"/><Relationship Id="rId93" Type="http://schemas.openxmlformats.org/officeDocument/2006/relationships/customXml" Target="../ink/ink294.xml"/><Relationship Id="rId189" Type="http://schemas.openxmlformats.org/officeDocument/2006/relationships/customXml" Target="../ink/ink342.xml"/><Relationship Id="rId396" Type="http://schemas.openxmlformats.org/officeDocument/2006/relationships/customXml" Target="../ink/ink446.xml"/><Relationship Id="rId214" Type="http://schemas.openxmlformats.org/officeDocument/2006/relationships/customXml" Target="../ink/ink355.xml"/><Relationship Id="rId256" Type="http://schemas.openxmlformats.org/officeDocument/2006/relationships/customXml" Target="../ink/ink376.xml"/><Relationship Id="rId298" Type="http://schemas.openxmlformats.org/officeDocument/2006/relationships/customXml" Target="../ink/ink397.xml"/><Relationship Id="rId421" Type="http://schemas.openxmlformats.org/officeDocument/2006/relationships/image" Target="../media/image462.png"/><Relationship Id="rId463" Type="http://schemas.openxmlformats.org/officeDocument/2006/relationships/image" Target="../media/image483.png"/><Relationship Id="rId116" Type="http://schemas.openxmlformats.org/officeDocument/2006/relationships/image" Target="../media/image310.png"/><Relationship Id="rId158" Type="http://schemas.openxmlformats.org/officeDocument/2006/relationships/image" Target="../media/image331.png"/><Relationship Id="rId323" Type="http://schemas.openxmlformats.org/officeDocument/2006/relationships/image" Target="../media/image413.png"/><Relationship Id="rId20" Type="http://schemas.openxmlformats.org/officeDocument/2006/relationships/customXml" Target="../ink/ink257.xml"/><Relationship Id="rId62" Type="http://schemas.openxmlformats.org/officeDocument/2006/relationships/customXml" Target="../ink/ink278.xml"/><Relationship Id="rId365" Type="http://schemas.openxmlformats.org/officeDocument/2006/relationships/image" Target="../media/image434.png"/><Relationship Id="rId225" Type="http://schemas.openxmlformats.org/officeDocument/2006/relationships/image" Target="../media/image364.png"/><Relationship Id="rId267" Type="http://schemas.openxmlformats.org/officeDocument/2006/relationships/image" Target="../media/image385.png"/><Relationship Id="rId432" Type="http://schemas.openxmlformats.org/officeDocument/2006/relationships/customXml" Target="../ink/ink464.xml"/><Relationship Id="rId474" Type="http://schemas.openxmlformats.org/officeDocument/2006/relationships/customXml" Target="../ink/ink485.xml"/><Relationship Id="rId127" Type="http://schemas.openxmlformats.org/officeDocument/2006/relationships/customXml" Target="../ink/ink311.xml"/><Relationship Id="rId31" Type="http://schemas.openxmlformats.org/officeDocument/2006/relationships/image" Target="../media/image268.png"/><Relationship Id="rId73" Type="http://schemas.openxmlformats.org/officeDocument/2006/relationships/image" Target="../media/image289.png"/><Relationship Id="rId169" Type="http://schemas.openxmlformats.org/officeDocument/2006/relationships/customXml" Target="../ink/ink332.xml"/><Relationship Id="rId334" Type="http://schemas.openxmlformats.org/officeDocument/2006/relationships/customXml" Target="../ink/ink415.xml"/><Relationship Id="rId376" Type="http://schemas.openxmlformats.org/officeDocument/2006/relationships/customXml" Target="../ink/ink436.xml"/><Relationship Id="rId4" Type="http://schemas.openxmlformats.org/officeDocument/2006/relationships/customXml" Target="../ink/ink249.xml"/><Relationship Id="rId180" Type="http://schemas.openxmlformats.org/officeDocument/2006/relationships/image" Target="../media/image342.png"/><Relationship Id="rId215" Type="http://schemas.openxmlformats.org/officeDocument/2006/relationships/image" Target="../media/image359.png"/><Relationship Id="rId236" Type="http://schemas.openxmlformats.org/officeDocument/2006/relationships/customXml" Target="../ink/ink366.xml"/><Relationship Id="rId257" Type="http://schemas.openxmlformats.org/officeDocument/2006/relationships/image" Target="../media/image380.png"/><Relationship Id="rId278" Type="http://schemas.openxmlformats.org/officeDocument/2006/relationships/customXml" Target="../ink/ink387.xml"/><Relationship Id="rId401" Type="http://schemas.openxmlformats.org/officeDocument/2006/relationships/image" Target="../media/image452.png"/><Relationship Id="rId422" Type="http://schemas.openxmlformats.org/officeDocument/2006/relationships/customXml" Target="../ink/ink459.xml"/><Relationship Id="rId443" Type="http://schemas.openxmlformats.org/officeDocument/2006/relationships/image" Target="../media/image473.png"/><Relationship Id="rId464" Type="http://schemas.openxmlformats.org/officeDocument/2006/relationships/customXml" Target="../ink/ink480.xml"/><Relationship Id="rId303" Type="http://schemas.openxmlformats.org/officeDocument/2006/relationships/image" Target="../media/image403.png"/><Relationship Id="rId485" Type="http://schemas.openxmlformats.org/officeDocument/2006/relationships/image" Target="../media/image494.png"/><Relationship Id="rId42" Type="http://schemas.openxmlformats.org/officeDocument/2006/relationships/customXml" Target="../ink/ink268.xml"/><Relationship Id="rId84" Type="http://schemas.openxmlformats.org/officeDocument/2006/relationships/customXml" Target="../ink/ink289.xml"/><Relationship Id="rId138" Type="http://schemas.openxmlformats.org/officeDocument/2006/relationships/image" Target="../media/image321.png"/><Relationship Id="rId345" Type="http://schemas.openxmlformats.org/officeDocument/2006/relationships/image" Target="../media/image424.png"/><Relationship Id="rId387" Type="http://schemas.openxmlformats.org/officeDocument/2006/relationships/image" Target="../media/image445.png"/><Relationship Id="rId191" Type="http://schemas.openxmlformats.org/officeDocument/2006/relationships/customXml" Target="../ink/ink343.xml"/><Relationship Id="rId205" Type="http://schemas.openxmlformats.org/officeDocument/2006/relationships/image" Target="../media/image354.png"/><Relationship Id="rId247" Type="http://schemas.openxmlformats.org/officeDocument/2006/relationships/image" Target="../media/image375.png"/><Relationship Id="rId412" Type="http://schemas.openxmlformats.org/officeDocument/2006/relationships/customXml" Target="../ink/ink454.xml"/><Relationship Id="rId107" Type="http://schemas.openxmlformats.org/officeDocument/2006/relationships/customXml" Target="../ink/ink301.xml"/><Relationship Id="rId289" Type="http://schemas.openxmlformats.org/officeDocument/2006/relationships/image" Target="../media/image396.png"/><Relationship Id="rId454" Type="http://schemas.openxmlformats.org/officeDocument/2006/relationships/customXml" Target="../ink/ink475.xml"/><Relationship Id="rId496" Type="http://schemas.openxmlformats.org/officeDocument/2006/relationships/customXml" Target="../ink/ink496.xml"/><Relationship Id="rId11" Type="http://schemas.openxmlformats.org/officeDocument/2006/relationships/image" Target="../media/image258.png"/><Relationship Id="rId53" Type="http://schemas.openxmlformats.org/officeDocument/2006/relationships/image" Target="../media/image279.png"/><Relationship Id="rId149" Type="http://schemas.openxmlformats.org/officeDocument/2006/relationships/customXml" Target="../ink/ink322.xml"/><Relationship Id="rId314" Type="http://schemas.openxmlformats.org/officeDocument/2006/relationships/customXml" Target="../ink/ink405.xml"/><Relationship Id="rId356" Type="http://schemas.openxmlformats.org/officeDocument/2006/relationships/customXml" Target="../ink/ink426.xml"/><Relationship Id="rId398" Type="http://schemas.openxmlformats.org/officeDocument/2006/relationships/customXml" Target="../ink/ink447.xml"/><Relationship Id="rId95" Type="http://schemas.openxmlformats.org/officeDocument/2006/relationships/customXml" Target="../ink/ink295.xml"/><Relationship Id="rId160" Type="http://schemas.openxmlformats.org/officeDocument/2006/relationships/image" Target="../media/image332.png"/><Relationship Id="rId216" Type="http://schemas.openxmlformats.org/officeDocument/2006/relationships/customXml" Target="../ink/ink356.xml"/><Relationship Id="rId423" Type="http://schemas.openxmlformats.org/officeDocument/2006/relationships/image" Target="../media/image463.png"/><Relationship Id="rId258" Type="http://schemas.openxmlformats.org/officeDocument/2006/relationships/customXml" Target="../ink/ink377.xml"/><Relationship Id="rId465" Type="http://schemas.openxmlformats.org/officeDocument/2006/relationships/image" Target="../media/image484.png"/><Relationship Id="rId22" Type="http://schemas.openxmlformats.org/officeDocument/2006/relationships/customXml" Target="../ink/ink258.xml"/><Relationship Id="rId64" Type="http://schemas.openxmlformats.org/officeDocument/2006/relationships/customXml" Target="../ink/ink279.xml"/><Relationship Id="rId118" Type="http://schemas.openxmlformats.org/officeDocument/2006/relationships/image" Target="../media/image311.png"/><Relationship Id="rId325" Type="http://schemas.openxmlformats.org/officeDocument/2006/relationships/image" Target="../media/image414.png"/><Relationship Id="rId367" Type="http://schemas.openxmlformats.org/officeDocument/2006/relationships/image" Target="../media/image435.png"/><Relationship Id="rId171" Type="http://schemas.openxmlformats.org/officeDocument/2006/relationships/customXml" Target="../ink/ink333.xml"/><Relationship Id="rId227" Type="http://schemas.openxmlformats.org/officeDocument/2006/relationships/image" Target="../media/image365.png"/><Relationship Id="rId269" Type="http://schemas.openxmlformats.org/officeDocument/2006/relationships/image" Target="../media/image386.png"/><Relationship Id="rId434" Type="http://schemas.openxmlformats.org/officeDocument/2006/relationships/customXml" Target="../ink/ink465.xml"/><Relationship Id="rId476" Type="http://schemas.openxmlformats.org/officeDocument/2006/relationships/customXml" Target="../ink/ink486.xml"/><Relationship Id="rId33" Type="http://schemas.openxmlformats.org/officeDocument/2006/relationships/image" Target="../media/image269.png"/><Relationship Id="rId129" Type="http://schemas.openxmlformats.org/officeDocument/2006/relationships/customXml" Target="../ink/ink312.xml"/><Relationship Id="rId280" Type="http://schemas.openxmlformats.org/officeDocument/2006/relationships/customXml" Target="../ink/ink388.xml"/><Relationship Id="rId336" Type="http://schemas.openxmlformats.org/officeDocument/2006/relationships/customXml" Target="../ink/ink416.xml"/><Relationship Id="rId501" Type="http://schemas.openxmlformats.org/officeDocument/2006/relationships/image" Target="../media/image502.png"/><Relationship Id="rId75" Type="http://schemas.openxmlformats.org/officeDocument/2006/relationships/image" Target="../media/image290.png"/><Relationship Id="rId140" Type="http://schemas.openxmlformats.org/officeDocument/2006/relationships/image" Target="../media/image322.png"/><Relationship Id="rId182" Type="http://schemas.openxmlformats.org/officeDocument/2006/relationships/image" Target="../media/image343.png"/><Relationship Id="rId378" Type="http://schemas.openxmlformats.org/officeDocument/2006/relationships/customXml" Target="../ink/ink437.xml"/><Relationship Id="rId403" Type="http://schemas.openxmlformats.org/officeDocument/2006/relationships/image" Target="../media/image453.png"/><Relationship Id="rId6" Type="http://schemas.openxmlformats.org/officeDocument/2006/relationships/customXml" Target="../ink/ink250.xml"/><Relationship Id="rId238" Type="http://schemas.openxmlformats.org/officeDocument/2006/relationships/customXml" Target="../ink/ink367.xml"/><Relationship Id="rId445" Type="http://schemas.openxmlformats.org/officeDocument/2006/relationships/image" Target="../media/image474.png"/><Relationship Id="rId487" Type="http://schemas.openxmlformats.org/officeDocument/2006/relationships/image" Target="../media/image495.png"/><Relationship Id="rId291" Type="http://schemas.openxmlformats.org/officeDocument/2006/relationships/image" Target="../media/image397.png"/><Relationship Id="rId305" Type="http://schemas.openxmlformats.org/officeDocument/2006/relationships/image" Target="../media/image404.png"/><Relationship Id="rId347" Type="http://schemas.openxmlformats.org/officeDocument/2006/relationships/image" Target="../media/image425.png"/><Relationship Id="rId44" Type="http://schemas.openxmlformats.org/officeDocument/2006/relationships/customXml" Target="../ink/ink269.xml"/><Relationship Id="rId86" Type="http://schemas.openxmlformats.org/officeDocument/2006/relationships/image" Target="../media/image295.png"/><Relationship Id="rId151" Type="http://schemas.openxmlformats.org/officeDocument/2006/relationships/customXml" Target="../ink/ink323.xml"/><Relationship Id="rId389" Type="http://schemas.openxmlformats.org/officeDocument/2006/relationships/image" Target="../media/image446.png"/><Relationship Id="rId193" Type="http://schemas.openxmlformats.org/officeDocument/2006/relationships/customXml" Target="../ink/ink344.xml"/><Relationship Id="rId207" Type="http://schemas.openxmlformats.org/officeDocument/2006/relationships/image" Target="../media/image355.png"/><Relationship Id="rId249" Type="http://schemas.openxmlformats.org/officeDocument/2006/relationships/image" Target="../media/image376.png"/><Relationship Id="rId414" Type="http://schemas.openxmlformats.org/officeDocument/2006/relationships/customXml" Target="../ink/ink455.xml"/><Relationship Id="rId456" Type="http://schemas.openxmlformats.org/officeDocument/2006/relationships/customXml" Target="../ink/ink476.xml"/><Relationship Id="rId498" Type="http://schemas.openxmlformats.org/officeDocument/2006/relationships/customXml" Target="../ink/ink497.xml"/><Relationship Id="rId13" Type="http://schemas.openxmlformats.org/officeDocument/2006/relationships/image" Target="../media/image259.png"/><Relationship Id="rId109" Type="http://schemas.openxmlformats.org/officeDocument/2006/relationships/customXml" Target="../ink/ink302.xml"/><Relationship Id="rId260" Type="http://schemas.openxmlformats.org/officeDocument/2006/relationships/customXml" Target="../ink/ink378.xml"/><Relationship Id="rId316" Type="http://schemas.openxmlformats.org/officeDocument/2006/relationships/customXml" Target="../ink/ink406.xml"/><Relationship Id="rId55" Type="http://schemas.openxmlformats.org/officeDocument/2006/relationships/image" Target="../media/image280.png"/><Relationship Id="rId97" Type="http://schemas.openxmlformats.org/officeDocument/2006/relationships/customXml" Target="../ink/ink296.xml"/><Relationship Id="rId120" Type="http://schemas.openxmlformats.org/officeDocument/2006/relationships/image" Target="../media/image312.png"/><Relationship Id="rId358" Type="http://schemas.openxmlformats.org/officeDocument/2006/relationships/customXml" Target="../ink/ink427.xml"/><Relationship Id="rId162" Type="http://schemas.openxmlformats.org/officeDocument/2006/relationships/image" Target="../media/image333.png"/><Relationship Id="rId218" Type="http://schemas.openxmlformats.org/officeDocument/2006/relationships/customXml" Target="../ink/ink357.xml"/><Relationship Id="rId425" Type="http://schemas.openxmlformats.org/officeDocument/2006/relationships/image" Target="../media/image464.png"/><Relationship Id="rId467" Type="http://schemas.openxmlformats.org/officeDocument/2006/relationships/image" Target="../media/image485.png"/><Relationship Id="rId271" Type="http://schemas.openxmlformats.org/officeDocument/2006/relationships/image" Target="../media/image387.png"/><Relationship Id="rId24" Type="http://schemas.openxmlformats.org/officeDocument/2006/relationships/customXml" Target="../ink/ink259.xml"/><Relationship Id="rId66" Type="http://schemas.openxmlformats.org/officeDocument/2006/relationships/customXml" Target="../ink/ink280.xml"/><Relationship Id="rId131" Type="http://schemas.openxmlformats.org/officeDocument/2006/relationships/customXml" Target="../ink/ink313.xml"/><Relationship Id="rId327" Type="http://schemas.openxmlformats.org/officeDocument/2006/relationships/image" Target="../media/image415.png"/><Relationship Id="rId369" Type="http://schemas.openxmlformats.org/officeDocument/2006/relationships/image" Target="../media/image436.png"/><Relationship Id="rId173" Type="http://schemas.openxmlformats.org/officeDocument/2006/relationships/customXml" Target="../ink/ink334.xml"/><Relationship Id="rId229" Type="http://schemas.openxmlformats.org/officeDocument/2006/relationships/image" Target="../media/image366.png"/><Relationship Id="rId380" Type="http://schemas.openxmlformats.org/officeDocument/2006/relationships/customXml" Target="../ink/ink438.xml"/><Relationship Id="rId436" Type="http://schemas.openxmlformats.org/officeDocument/2006/relationships/customXml" Target="../ink/ink466.xml"/><Relationship Id="rId240" Type="http://schemas.openxmlformats.org/officeDocument/2006/relationships/customXml" Target="../ink/ink368.xml"/><Relationship Id="rId478" Type="http://schemas.openxmlformats.org/officeDocument/2006/relationships/customXml" Target="../ink/ink487.xml"/><Relationship Id="rId35" Type="http://schemas.openxmlformats.org/officeDocument/2006/relationships/image" Target="../media/image270.png"/><Relationship Id="rId77" Type="http://schemas.openxmlformats.org/officeDocument/2006/relationships/image" Target="../media/image291.png"/><Relationship Id="rId100" Type="http://schemas.openxmlformats.org/officeDocument/2006/relationships/image" Target="../media/image302.png"/><Relationship Id="rId282" Type="http://schemas.openxmlformats.org/officeDocument/2006/relationships/customXml" Target="../ink/ink389.xml"/><Relationship Id="rId338" Type="http://schemas.openxmlformats.org/officeDocument/2006/relationships/customXml" Target="../ink/ink417.xml"/><Relationship Id="rId503" Type="http://schemas.openxmlformats.org/officeDocument/2006/relationships/image" Target="../media/image503.png"/><Relationship Id="rId8" Type="http://schemas.openxmlformats.org/officeDocument/2006/relationships/customXml" Target="../ink/ink251.xml"/><Relationship Id="rId142" Type="http://schemas.openxmlformats.org/officeDocument/2006/relationships/image" Target="../media/image323.png"/><Relationship Id="rId184" Type="http://schemas.openxmlformats.org/officeDocument/2006/relationships/image" Target="../media/image344.png"/><Relationship Id="rId391" Type="http://schemas.openxmlformats.org/officeDocument/2006/relationships/image" Target="../media/image447.png"/><Relationship Id="rId405" Type="http://schemas.openxmlformats.org/officeDocument/2006/relationships/image" Target="../media/image454.png"/><Relationship Id="rId447" Type="http://schemas.openxmlformats.org/officeDocument/2006/relationships/image" Target="../media/image475.png"/><Relationship Id="rId251" Type="http://schemas.openxmlformats.org/officeDocument/2006/relationships/image" Target="../media/image377.png"/><Relationship Id="rId489" Type="http://schemas.openxmlformats.org/officeDocument/2006/relationships/image" Target="../media/image496.png"/><Relationship Id="rId46" Type="http://schemas.openxmlformats.org/officeDocument/2006/relationships/customXml" Target="../ink/ink270.xml"/><Relationship Id="rId293" Type="http://schemas.openxmlformats.org/officeDocument/2006/relationships/image" Target="../media/image398.png"/><Relationship Id="rId307" Type="http://schemas.openxmlformats.org/officeDocument/2006/relationships/image" Target="../media/image405.png"/><Relationship Id="rId349" Type="http://schemas.openxmlformats.org/officeDocument/2006/relationships/image" Target="../media/image426.png"/><Relationship Id="rId88" Type="http://schemas.openxmlformats.org/officeDocument/2006/relationships/image" Target="../media/image296.png"/><Relationship Id="rId111" Type="http://schemas.openxmlformats.org/officeDocument/2006/relationships/customXml" Target="../ink/ink303.xml"/><Relationship Id="rId153" Type="http://schemas.openxmlformats.org/officeDocument/2006/relationships/customXml" Target="../ink/ink324.xml"/><Relationship Id="rId195" Type="http://schemas.openxmlformats.org/officeDocument/2006/relationships/customXml" Target="../ink/ink345.xml"/><Relationship Id="rId209" Type="http://schemas.openxmlformats.org/officeDocument/2006/relationships/image" Target="../media/image356.png"/><Relationship Id="rId360" Type="http://schemas.openxmlformats.org/officeDocument/2006/relationships/customXml" Target="../ink/ink428.xml"/><Relationship Id="rId416" Type="http://schemas.openxmlformats.org/officeDocument/2006/relationships/customXml" Target="../ink/ink456.xml"/><Relationship Id="rId220" Type="http://schemas.openxmlformats.org/officeDocument/2006/relationships/customXml" Target="../ink/ink358.xml"/><Relationship Id="rId458" Type="http://schemas.openxmlformats.org/officeDocument/2006/relationships/customXml" Target="../ink/ink477.xml"/><Relationship Id="rId15" Type="http://schemas.openxmlformats.org/officeDocument/2006/relationships/image" Target="../media/image260.png"/><Relationship Id="rId57" Type="http://schemas.openxmlformats.org/officeDocument/2006/relationships/image" Target="../media/image281.png"/><Relationship Id="rId262" Type="http://schemas.openxmlformats.org/officeDocument/2006/relationships/customXml" Target="../ink/ink379.xml"/><Relationship Id="rId318" Type="http://schemas.openxmlformats.org/officeDocument/2006/relationships/customXml" Target="../ink/ink407.xml"/><Relationship Id="rId99" Type="http://schemas.openxmlformats.org/officeDocument/2006/relationships/customXml" Target="../ink/ink297.xml"/><Relationship Id="rId122" Type="http://schemas.openxmlformats.org/officeDocument/2006/relationships/image" Target="../media/image313.png"/><Relationship Id="rId164" Type="http://schemas.openxmlformats.org/officeDocument/2006/relationships/image" Target="../media/image334.png"/><Relationship Id="rId371" Type="http://schemas.openxmlformats.org/officeDocument/2006/relationships/image" Target="../media/image437.png"/><Relationship Id="rId427" Type="http://schemas.openxmlformats.org/officeDocument/2006/relationships/image" Target="../media/image465.png"/><Relationship Id="rId469" Type="http://schemas.openxmlformats.org/officeDocument/2006/relationships/image" Target="../media/image486.png"/><Relationship Id="rId26" Type="http://schemas.openxmlformats.org/officeDocument/2006/relationships/customXml" Target="../ink/ink260.xml"/><Relationship Id="rId231" Type="http://schemas.openxmlformats.org/officeDocument/2006/relationships/image" Target="../media/image367.png"/><Relationship Id="rId273" Type="http://schemas.openxmlformats.org/officeDocument/2006/relationships/image" Target="../media/image388.png"/><Relationship Id="rId329" Type="http://schemas.openxmlformats.org/officeDocument/2006/relationships/image" Target="../media/image416.png"/><Relationship Id="rId480" Type="http://schemas.openxmlformats.org/officeDocument/2006/relationships/customXml" Target="../ink/ink488.xml"/><Relationship Id="rId68" Type="http://schemas.openxmlformats.org/officeDocument/2006/relationships/customXml" Target="../ink/ink281.xml"/><Relationship Id="rId133" Type="http://schemas.openxmlformats.org/officeDocument/2006/relationships/customXml" Target="../ink/ink314.xml"/><Relationship Id="rId175" Type="http://schemas.openxmlformats.org/officeDocument/2006/relationships/customXml" Target="../ink/ink335.xml"/><Relationship Id="rId340" Type="http://schemas.openxmlformats.org/officeDocument/2006/relationships/customXml" Target="../ink/ink418.xml"/><Relationship Id="rId200" Type="http://schemas.openxmlformats.org/officeDocument/2006/relationships/customXml" Target="../ink/ink348.xml"/><Relationship Id="rId382" Type="http://schemas.openxmlformats.org/officeDocument/2006/relationships/customXml" Target="../ink/ink439.xml"/><Relationship Id="rId438" Type="http://schemas.openxmlformats.org/officeDocument/2006/relationships/customXml" Target="../ink/ink467.xml"/><Relationship Id="rId242" Type="http://schemas.openxmlformats.org/officeDocument/2006/relationships/customXml" Target="../ink/ink369.xml"/><Relationship Id="rId284" Type="http://schemas.openxmlformats.org/officeDocument/2006/relationships/customXml" Target="../ink/ink390.xml"/><Relationship Id="rId491" Type="http://schemas.openxmlformats.org/officeDocument/2006/relationships/image" Target="../media/image497.png"/><Relationship Id="rId505" Type="http://schemas.openxmlformats.org/officeDocument/2006/relationships/image" Target="../media/image504.png"/><Relationship Id="rId37" Type="http://schemas.openxmlformats.org/officeDocument/2006/relationships/image" Target="../media/image271.png"/><Relationship Id="rId79" Type="http://schemas.openxmlformats.org/officeDocument/2006/relationships/image" Target="../media/image292.png"/><Relationship Id="rId102" Type="http://schemas.openxmlformats.org/officeDocument/2006/relationships/image" Target="../media/image303.png"/><Relationship Id="rId144" Type="http://schemas.openxmlformats.org/officeDocument/2006/relationships/image" Target="../media/image324.png"/><Relationship Id="rId90" Type="http://schemas.openxmlformats.org/officeDocument/2006/relationships/image" Target="../media/image297.png"/><Relationship Id="rId186" Type="http://schemas.openxmlformats.org/officeDocument/2006/relationships/image" Target="../media/image345.png"/><Relationship Id="rId351" Type="http://schemas.openxmlformats.org/officeDocument/2006/relationships/image" Target="../media/image427.png"/><Relationship Id="rId393" Type="http://schemas.openxmlformats.org/officeDocument/2006/relationships/image" Target="../media/image448.png"/><Relationship Id="rId407" Type="http://schemas.openxmlformats.org/officeDocument/2006/relationships/image" Target="../media/image455.png"/><Relationship Id="rId449" Type="http://schemas.openxmlformats.org/officeDocument/2006/relationships/image" Target="../media/image476.png"/><Relationship Id="rId211" Type="http://schemas.openxmlformats.org/officeDocument/2006/relationships/image" Target="../media/image357.png"/><Relationship Id="rId253" Type="http://schemas.openxmlformats.org/officeDocument/2006/relationships/image" Target="../media/image378.png"/><Relationship Id="rId295" Type="http://schemas.openxmlformats.org/officeDocument/2006/relationships/image" Target="../media/image399.png"/><Relationship Id="rId309" Type="http://schemas.openxmlformats.org/officeDocument/2006/relationships/image" Target="../media/image406.png"/><Relationship Id="rId460" Type="http://schemas.openxmlformats.org/officeDocument/2006/relationships/customXml" Target="../ink/ink478.xml"/><Relationship Id="rId48" Type="http://schemas.openxmlformats.org/officeDocument/2006/relationships/customXml" Target="../ink/ink271.xml"/><Relationship Id="rId113" Type="http://schemas.openxmlformats.org/officeDocument/2006/relationships/customXml" Target="../ink/ink304.xml"/><Relationship Id="rId320" Type="http://schemas.openxmlformats.org/officeDocument/2006/relationships/customXml" Target="../ink/ink408.xml"/><Relationship Id="rId155" Type="http://schemas.openxmlformats.org/officeDocument/2006/relationships/customXml" Target="../ink/ink325.xml"/><Relationship Id="rId197" Type="http://schemas.openxmlformats.org/officeDocument/2006/relationships/customXml" Target="../ink/ink346.xml"/><Relationship Id="rId362" Type="http://schemas.openxmlformats.org/officeDocument/2006/relationships/customXml" Target="../ink/ink429.xml"/><Relationship Id="rId418" Type="http://schemas.openxmlformats.org/officeDocument/2006/relationships/customXml" Target="../ink/ink457.xml"/><Relationship Id="rId222" Type="http://schemas.openxmlformats.org/officeDocument/2006/relationships/customXml" Target="../ink/ink359.xml"/><Relationship Id="rId264" Type="http://schemas.openxmlformats.org/officeDocument/2006/relationships/customXml" Target="../ink/ink380.xml"/><Relationship Id="rId471" Type="http://schemas.openxmlformats.org/officeDocument/2006/relationships/image" Target="../media/image487.png"/><Relationship Id="rId17" Type="http://schemas.openxmlformats.org/officeDocument/2006/relationships/image" Target="../media/image261.png"/><Relationship Id="rId59" Type="http://schemas.openxmlformats.org/officeDocument/2006/relationships/image" Target="../media/image282.png"/><Relationship Id="rId124" Type="http://schemas.openxmlformats.org/officeDocument/2006/relationships/image" Target="../media/image314.png"/><Relationship Id="rId70" Type="http://schemas.openxmlformats.org/officeDocument/2006/relationships/customXml" Target="../ink/ink282.xml"/><Relationship Id="rId166" Type="http://schemas.openxmlformats.org/officeDocument/2006/relationships/image" Target="../media/image335.png"/><Relationship Id="rId331" Type="http://schemas.openxmlformats.org/officeDocument/2006/relationships/image" Target="../media/image417.png"/><Relationship Id="rId373" Type="http://schemas.openxmlformats.org/officeDocument/2006/relationships/image" Target="../media/image438.png"/><Relationship Id="rId429" Type="http://schemas.openxmlformats.org/officeDocument/2006/relationships/image" Target="../media/image466.png"/><Relationship Id="rId1" Type="http://schemas.openxmlformats.org/officeDocument/2006/relationships/slideLayout" Target="../slideLayouts/slideLayout12.xml"/><Relationship Id="rId233" Type="http://schemas.openxmlformats.org/officeDocument/2006/relationships/image" Target="../media/image368.png"/><Relationship Id="rId440" Type="http://schemas.openxmlformats.org/officeDocument/2006/relationships/customXml" Target="../ink/ink468.xml"/><Relationship Id="rId28" Type="http://schemas.openxmlformats.org/officeDocument/2006/relationships/customXml" Target="../ink/ink261.xml"/><Relationship Id="rId275" Type="http://schemas.openxmlformats.org/officeDocument/2006/relationships/image" Target="../media/image389.png"/><Relationship Id="rId300" Type="http://schemas.openxmlformats.org/officeDocument/2006/relationships/customXml" Target="../ink/ink398.xml"/><Relationship Id="rId482" Type="http://schemas.openxmlformats.org/officeDocument/2006/relationships/customXml" Target="../ink/ink489.xml"/><Relationship Id="rId81" Type="http://schemas.openxmlformats.org/officeDocument/2006/relationships/image" Target="../media/image293.png"/><Relationship Id="rId135" Type="http://schemas.openxmlformats.org/officeDocument/2006/relationships/customXml" Target="../ink/ink315.xml"/><Relationship Id="rId177" Type="http://schemas.openxmlformats.org/officeDocument/2006/relationships/customXml" Target="../ink/ink336.xml"/><Relationship Id="rId342" Type="http://schemas.openxmlformats.org/officeDocument/2006/relationships/customXml" Target="../ink/ink419.xml"/><Relationship Id="rId384" Type="http://schemas.openxmlformats.org/officeDocument/2006/relationships/customXml" Target="../ink/ink440.xml"/><Relationship Id="rId202" Type="http://schemas.openxmlformats.org/officeDocument/2006/relationships/customXml" Target="../ink/ink349.xml"/><Relationship Id="rId244" Type="http://schemas.openxmlformats.org/officeDocument/2006/relationships/customXml" Target="../ink/ink370.xml"/><Relationship Id="rId39" Type="http://schemas.openxmlformats.org/officeDocument/2006/relationships/image" Target="../media/image272.png"/><Relationship Id="rId286" Type="http://schemas.openxmlformats.org/officeDocument/2006/relationships/customXml" Target="../ink/ink391.xml"/><Relationship Id="rId451" Type="http://schemas.openxmlformats.org/officeDocument/2006/relationships/image" Target="../media/image477.png"/><Relationship Id="rId493" Type="http://schemas.openxmlformats.org/officeDocument/2006/relationships/image" Target="../media/image498.png"/><Relationship Id="rId50" Type="http://schemas.openxmlformats.org/officeDocument/2006/relationships/customXml" Target="../ink/ink272.xml"/><Relationship Id="rId104" Type="http://schemas.openxmlformats.org/officeDocument/2006/relationships/image" Target="../media/image304.png"/><Relationship Id="rId146" Type="http://schemas.openxmlformats.org/officeDocument/2006/relationships/image" Target="../media/image325.png"/><Relationship Id="rId188" Type="http://schemas.openxmlformats.org/officeDocument/2006/relationships/image" Target="../media/image346.png"/><Relationship Id="rId311" Type="http://schemas.openxmlformats.org/officeDocument/2006/relationships/image" Target="../media/image407.png"/><Relationship Id="rId353" Type="http://schemas.openxmlformats.org/officeDocument/2006/relationships/image" Target="../media/image428.png"/><Relationship Id="rId395" Type="http://schemas.openxmlformats.org/officeDocument/2006/relationships/image" Target="../media/image449.png"/><Relationship Id="rId409" Type="http://schemas.openxmlformats.org/officeDocument/2006/relationships/image" Target="../media/image456.png"/><Relationship Id="rId92" Type="http://schemas.openxmlformats.org/officeDocument/2006/relationships/image" Target="../media/image298.png"/><Relationship Id="rId213" Type="http://schemas.openxmlformats.org/officeDocument/2006/relationships/image" Target="../media/image358.png"/><Relationship Id="rId420" Type="http://schemas.openxmlformats.org/officeDocument/2006/relationships/customXml" Target="../ink/ink458.xml"/><Relationship Id="rId255" Type="http://schemas.openxmlformats.org/officeDocument/2006/relationships/image" Target="../media/image379.png"/><Relationship Id="rId297" Type="http://schemas.openxmlformats.org/officeDocument/2006/relationships/image" Target="../media/image400.png"/><Relationship Id="rId462" Type="http://schemas.openxmlformats.org/officeDocument/2006/relationships/customXml" Target="../ink/ink479.xml"/><Relationship Id="rId115" Type="http://schemas.openxmlformats.org/officeDocument/2006/relationships/customXml" Target="../ink/ink305.xml"/><Relationship Id="rId157" Type="http://schemas.openxmlformats.org/officeDocument/2006/relationships/customXml" Target="../ink/ink326.xml"/><Relationship Id="rId322" Type="http://schemas.openxmlformats.org/officeDocument/2006/relationships/customXml" Target="../ink/ink409.xml"/><Relationship Id="rId364" Type="http://schemas.openxmlformats.org/officeDocument/2006/relationships/customXml" Target="../ink/ink430.xml"/><Relationship Id="rId61" Type="http://schemas.openxmlformats.org/officeDocument/2006/relationships/image" Target="../media/image283.png"/><Relationship Id="rId199" Type="http://schemas.openxmlformats.org/officeDocument/2006/relationships/image" Target="../media/image351.png"/><Relationship Id="rId19" Type="http://schemas.openxmlformats.org/officeDocument/2006/relationships/image" Target="../media/image262.png"/><Relationship Id="rId224" Type="http://schemas.openxmlformats.org/officeDocument/2006/relationships/customXml" Target="../ink/ink360.xml"/><Relationship Id="rId266" Type="http://schemas.openxmlformats.org/officeDocument/2006/relationships/customXml" Target="../ink/ink381.xml"/><Relationship Id="rId431" Type="http://schemas.openxmlformats.org/officeDocument/2006/relationships/image" Target="../media/image467.png"/><Relationship Id="rId473" Type="http://schemas.openxmlformats.org/officeDocument/2006/relationships/image" Target="../media/image488.png"/><Relationship Id="rId30" Type="http://schemas.openxmlformats.org/officeDocument/2006/relationships/customXml" Target="../ink/ink262.xml"/><Relationship Id="rId126" Type="http://schemas.openxmlformats.org/officeDocument/2006/relationships/image" Target="../media/image315.png"/><Relationship Id="rId168" Type="http://schemas.openxmlformats.org/officeDocument/2006/relationships/image" Target="../media/image336.png"/><Relationship Id="rId333" Type="http://schemas.openxmlformats.org/officeDocument/2006/relationships/image" Target="../media/image418.png"/><Relationship Id="rId72" Type="http://schemas.openxmlformats.org/officeDocument/2006/relationships/customXml" Target="../ink/ink283.xml"/><Relationship Id="rId375" Type="http://schemas.openxmlformats.org/officeDocument/2006/relationships/image" Target="../media/image439.png"/><Relationship Id="rId3" Type="http://schemas.openxmlformats.org/officeDocument/2006/relationships/image" Target="../media/image7.emf"/><Relationship Id="rId235" Type="http://schemas.openxmlformats.org/officeDocument/2006/relationships/image" Target="../media/image369.png"/><Relationship Id="rId277" Type="http://schemas.openxmlformats.org/officeDocument/2006/relationships/image" Target="../media/image390.png"/><Relationship Id="rId400" Type="http://schemas.openxmlformats.org/officeDocument/2006/relationships/customXml" Target="../ink/ink448.xml"/><Relationship Id="rId442" Type="http://schemas.openxmlformats.org/officeDocument/2006/relationships/customXml" Target="../ink/ink469.xml"/><Relationship Id="rId484" Type="http://schemas.openxmlformats.org/officeDocument/2006/relationships/customXml" Target="../ink/ink490.xml"/><Relationship Id="rId137" Type="http://schemas.openxmlformats.org/officeDocument/2006/relationships/customXml" Target="../ink/ink316.xml"/><Relationship Id="rId302" Type="http://schemas.openxmlformats.org/officeDocument/2006/relationships/customXml" Target="../ink/ink399.xml"/><Relationship Id="rId344" Type="http://schemas.openxmlformats.org/officeDocument/2006/relationships/customXml" Target="../ink/ink420.xml"/><Relationship Id="rId41" Type="http://schemas.openxmlformats.org/officeDocument/2006/relationships/image" Target="../media/image273.png"/><Relationship Id="rId83" Type="http://schemas.openxmlformats.org/officeDocument/2006/relationships/image" Target="../media/image294.png"/><Relationship Id="rId179" Type="http://schemas.openxmlformats.org/officeDocument/2006/relationships/customXml" Target="../ink/ink337.xml"/><Relationship Id="rId386" Type="http://schemas.openxmlformats.org/officeDocument/2006/relationships/customXml" Target="../ink/ink441.xml"/><Relationship Id="rId190" Type="http://schemas.openxmlformats.org/officeDocument/2006/relationships/image" Target="../media/image347.png"/><Relationship Id="rId204" Type="http://schemas.openxmlformats.org/officeDocument/2006/relationships/customXml" Target="../ink/ink350.xml"/><Relationship Id="rId246" Type="http://schemas.openxmlformats.org/officeDocument/2006/relationships/customXml" Target="../ink/ink371.xml"/><Relationship Id="rId288" Type="http://schemas.openxmlformats.org/officeDocument/2006/relationships/customXml" Target="../ink/ink392.xml"/><Relationship Id="rId411" Type="http://schemas.openxmlformats.org/officeDocument/2006/relationships/image" Target="../media/image457.png"/><Relationship Id="rId453" Type="http://schemas.openxmlformats.org/officeDocument/2006/relationships/image" Target="../media/image478.png"/><Relationship Id="rId106" Type="http://schemas.openxmlformats.org/officeDocument/2006/relationships/image" Target="../media/image305.png"/><Relationship Id="rId313" Type="http://schemas.openxmlformats.org/officeDocument/2006/relationships/image" Target="../media/image408.png"/><Relationship Id="rId495" Type="http://schemas.openxmlformats.org/officeDocument/2006/relationships/image" Target="../media/image499.png"/><Relationship Id="rId10" Type="http://schemas.openxmlformats.org/officeDocument/2006/relationships/customXml" Target="../ink/ink252.xml"/><Relationship Id="rId52" Type="http://schemas.openxmlformats.org/officeDocument/2006/relationships/customXml" Target="../ink/ink273.xml"/><Relationship Id="rId94" Type="http://schemas.openxmlformats.org/officeDocument/2006/relationships/image" Target="../media/image299.png"/><Relationship Id="rId148" Type="http://schemas.openxmlformats.org/officeDocument/2006/relationships/image" Target="../media/image326.png"/><Relationship Id="rId355" Type="http://schemas.openxmlformats.org/officeDocument/2006/relationships/image" Target="../media/image429.png"/><Relationship Id="rId397" Type="http://schemas.openxmlformats.org/officeDocument/2006/relationships/image" Target="../media/image4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221088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half" idx="2"/>
          </p:nvPr>
        </p:nvSpPr>
        <p:spPr>
          <a:xfrm>
            <a:off x="539552" y="5157192"/>
            <a:ext cx="8104095" cy="1190624"/>
          </a:xfrm>
        </p:spPr>
        <p:txBody>
          <a:bodyPr>
            <a:noAutofit/>
          </a:bodyPr>
          <a:lstStyle/>
          <a:p>
            <a:r>
              <a:rPr lang="en-US" sz="3200" dirty="0"/>
              <a:t>A Top-Level View of Computer </a:t>
            </a:r>
          </a:p>
          <a:p>
            <a:r>
              <a:rPr lang="en-US" sz="3200" dirty="0"/>
              <a:t>Function and Interconnection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54" b="24242"/>
          <a:stretch/>
        </p:blipFill>
        <p:spPr>
          <a:xfrm>
            <a:off x="-108520" y="-99392"/>
            <a:ext cx="9721080" cy="675604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9BF236-407F-5640-812B-91FB5E1DFD6F}"/>
              </a:ext>
            </a:extLst>
          </p:cNvPr>
          <p:cNvGrpSpPr/>
          <p:nvPr/>
        </p:nvGrpSpPr>
        <p:grpSpPr>
          <a:xfrm>
            <a:off x="1400986" y="5282339"/>
            <a:ext cx="279360" cy="204120"/>
            <a:chOff x="1400986" y="5282339"/>
            <a:chExt cx="27936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D970B7D-4902-AB4F-B5EB-244D51E31EB7}"/>
                    </a:ext>
                  </a:extLst>
                </p14:cNvPr>
                <p14:cNvContentPartPr/>
                <p14:nvPr/>
              </p14:nvContentPartPr>
              <p14:xfrm>
                <a:off x="1400986" y="5296019"/>
                <a:ext cx="25200" cy="175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D970B7D-4902-AB4F-B5EB-244D51E31E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93786" y="5288459"/>
                  <a:ext cx="40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677970B-D624-1F46-AAB5-91EAD09E974B}"/>
                    </a:ext>
                  </a:extLst>
                </p14:cNvPr>
                <p14:cNvContentPartPr/>
                <p14:nvPr/>
              </p14:nvContentPartPr>
              <p14:xfrm>
                <a:off x="1404586" y="5282339"/>
                <a:ext cx="96120" cy="16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677970B-D624-1F46-AAB5-91EAD09E97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7026" y="5274779"/>
                  <a:ext cx="1112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BABDA4C-7F70-8947-878D-408E307E2E22}"/>
                    </a:ext>
                  </a:extLst>
                </p14:cNvPr>
                <p14:cNvContentPartPr/>
                <p14:nvPr/>
              </p14:nvContentPartPr>
              <p14:xfrm>
                <a:off x="1406026" y="5381699"/>
                <a:ext cx="74880" cy="5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BABDA4C-7F70-8947-878D-408E307E2E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98466" y="5374139"/>
                  <a:ext cx="90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ABFB83-750E-C349-9DD0-64C82B349328}"/>
                    </a:ext>
                  </a:extLst>
                </p14:cNvPr>
                <p14:cNvContentPartPr/>
                <p14:nvPr/>
              </p14:nvContentPartPr>
              <p14:xfrm>
                <a:off x="1615186" y="5325539"/>
                <a:ext cx="20880" cy="154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ABFB83-750E-C349-9DD0-64C82B34932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07626" y="5317979"/>
                  <a:ext cx="36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6042EE1-7C04-1644-A5E3-971448E74F28}"/>
                    </a:ext>
                  </a:extLst>
                </p14:cNvPr>
                <p14:cNvContentPartPr/>
                <p14:nvPr/>
              </p14:nvContentPartPr>
              <p14:xfrm>
                <a:off x="1584946" y="5456219"/>
                <a:ext cx="93240" cy="30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6042EE1-7C04-1644-A5E3-971448E74F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77386" y="5448659"/>
                  <a:ext cx="108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5447CB1-D293-874D-BA92-1D4C21443D92}"/>
                    </a:ext>
                  </a:extLst>
                </p14:cNvPr>
                <p14:cNvContentPartPr/>
                <p14:nvPr/>
              </p14:nvContentPartPr>
              <p14:xfrm>
                <a:off x="1561906" y="5301419"/>
                <a:ext cx="118440" cy="7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5447CB1-D293-874D-BA92-1D4C21443D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54346" y="5293859"/>
                  <a:ext cx="13356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4E499B-DF30-C349-B1D5-9DF1F28E307C}"/>
              </a:ext>
            </a:extLst>
          </p:cNvPr>
          <p:cNvGrpSpPr/>
          <p:nvPr/>
        </p:nvGrpSpPr>
        <p:grpSpPr>
          <a:xfrm>
            <a:off x="1935586" y="5280899"/>
            <a:ext cx="334800" cy="165600"/>
            <a:chOff x="1935586" y="5280899"/>
            <a:chExt cx="33480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00B2287-5E6E-724E-9D19-37C044D144A4}"/>
                    </a:ext>
                  </a:extLst>
                </p14:cNvPr>
                <p14:cNvContentPartPr/>
                <p14:nvPr/>
              </p14:nvContentPartPr>
              <p14:xfrm>
                <a:off x="1946386" y="5299259"/>
                <a:ext cx="25920" cy="141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00B2287-5E6E-724E-9D19-37C044D144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38826" y="5291699"/>
                  <a:ext cx="41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DAF61BF-044C-AD47-A364-10E60447A17C}"/>
                    </a:ext>
                  </a:extLst>
                </p14:cNvPr>
                <p14:cNvContentPartPr/>
                <p14:nvPr/>
              </p14:nvContentPartPr>
              <p14:xfrm>
                <a:off x="1935586" y="5298539"/>
                <a:ext cx="136800" cy="117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DAF61BF-044C-AD47-A364-10E60447A17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28026" y="5290979"/>
                  <a:ext cx="151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CA2301F-B771-AE43-83C5-E9DC4F0920D7}"/>
                    </a:ext>
                  </a:extLst>
                </p14:cNvPr>
                <p14:cNvContentPartPr/>
                <p14:nvPr/>
              </p14:nvContentPartPr>
              <p14:xfrm>
                <a:off x="2183626" y="5317259"/>
                <a:ext cx="5400" cy="129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CA2301F-B771-AE43-83C5-E9DC4F0920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76066" y="5309699"/>
                  <a:ext cx="20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3166DBA-8370-9649-8B50-2BA48F47DC05}"/>
                    </a:ext>
                  </a:extLst>
                </p14:cNvPr>
                <p14:cNvContentPartPr/>
                <p14:nvPr/>
              </p14:nvContentPartPr>
              <p14:xfrm>
                <a:off x="2154826" y="5423459"/>
                <a:ext cx="115560" cy="18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3166DBA-8370-9649-8B50-2BA48F47DC0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47266" y="5415899"/>
                  <a:ext cx="1306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CD8C655-0475-164D-AC5D-BE003DA533DD}"/>
                    </a:ext>
                  </a:extLst>
                </p14:cNvPr>
                <p14:cNvContentPartPr/>
                <p14:nvPr/>
              </p14:nvContentPartPr>
              <p14:xfrm>
                <a:off x="2122786" y="5280899"/>
                <a:ext cx="89640" cy="6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CD8C655-0475-164D-AC5D-BE003DA533D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15226" y="5273339"/>
                  <a:ext cx="10476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9339780-B9C5-384C-95CA-35860E0E4266}"/>
              </a:ext>
            </a:extLst>
          </p:cNvPr>
          <p:cNvGrpSpPr/>
          <p:nvPr/>
        </p:nvGrpSpPr>
        <p:grpSpPr>
          <a:xfrm>
            <a:off x="2505466" y="5263259"/>
            <a:ext cx="246240" cy="171360"/>
            <a:chOff x="2505466" y="5263259"/>
            <a:chExt cx="24624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5F68BF3-AF67-CD41-83D2-B1BDB4CBF178}"/>
                    </a:ext>
                  </a:extLst>
                </p14:cNvPr>
                <p14:cNvContentPartPr/>
                <p14:nvPr/>
              </p14:nvContentPartPr>
              <p14:xfrm>
                <a:off x="2505466" y="5263259"/>
                <a:ext cx="86760" cy="171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5F68BF3-AF67-CD41-83D2-B1BDB4CBF17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97906" y="5255699"/>
                  <a:ext cx="101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A4DBCC2-775E-3E4D-81EA-BC5D17DFA02B}"/>
                    </a:ext>
                  </a:extLst>
                </p14:cNvPr>
                <p14:cNvContentPartPr/>
                <p14:nvPr/>
              </p14:nvContentPartPr>
              <p14:xfrm>
                <a:off x="2626786" y="5281619"/>
                <a:ext cx="124920" cy="127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A4DBCC2-775E-3E4D-81EA-BC5D17DFA02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19226" y="5274059"/>
                  <a:ext cx="14004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0D96B0-77D1-874D-8FF9-7DA2A3AF73B1}"/>
              </a:ext>
            </a:extLst>
          </p:cNvPr>
          <p:cNvGrpSpPr/>
          <p:nvPr/>
        </p:nvGrpSpPr>
        <p:grpSpPr>
          <a:xfrm>
            <a:off x="2978506" y="5236979"/>
            <a:ext cx="320040" cy="155160"/>
            <a:chOff x="2978506" y="5236979"/>
            <a:chExt cx="32004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E050AFC-744C-264F-B0A3-695B60676D11}"/>
                    </a:ext>
                  </a:extLst>
                </p14:cNvPr>
                <p14:cNvContentPartPr/>
                <p14:nvPr/>
              </p14:nvContentPartPr>
              <p14:xfrm>
                <a:off x="2997586" y="5253179"/>
                <a:ext cx="20160" cy="138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E050AFC-744C-264F-B0A3-695B60676D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90026" y="5245979"/>
                  <a:ext cx="35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AE59FB9-9C45-F444-B9E1-6C7D1AAED1B3}"/>
                    </a:ext>
                  </a:extLst>
                </p14:cNvPr>
                <p14:cNvContentPartPr/>
                <p14:nvPr/>
              </p14:nvContentPartPr>
              <p14:xfrm>
                <a:off x="2999746" y="5236979"/>
                <a:ext cx="83160" cy="9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AE59FB9-9C45-F444-B9E1-6C7D1AAED1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92186" y="5229419"/>
                  <a:ext cx="98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7FC106C-B645-3F47-982D-670D1985EBCF}"/>
                    </a:ext>
                  </a:extLst>
                </p14:cNvPr>
                <p14:cNvContentPartPr/>
                <p14:nvPr/>
              </p14:nvContentPartPr>
              <p14:xfrm>
                <a:off x="2978506" y="5322299"/>
                <a:ext cx="62640" cy="3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7FC106C-B645-3F47-982D-670D1985EBC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70946" y="5314739"/>
                  <a:ext cx="777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110159F-CAE8-BE4A-B4FF-35CFD1A9C16B}"/>
                    </a:ext>
                  </a:extLst>
                </p14:cNvPr>
                <p14:cNvContentPartPr/>
                <p14:nvPr/>
              </p14:nvContentPartPr>
              <p14:xfrm>
                <a:off x="3185146" y="5263259"/>
                <a:ext cx="113400" cy="122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110159F-CAE8-BE4A-B4FF-35CFD1A9C16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77946" y="5255699"/>
                  <a:ext cx="12852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48FC47E-232A-E84F-A475-667E0A538C74}"/>
              </a:ext>
            </a:extLst>
          </p:cNvPr>
          <p:cNvGrpSpPr/>
          <p:nvPr/>
        </p:nvGrpSpPr>
        <p:grpSpPr>
          <a:xfrm>
            <a:off x="3519226" y="5206019"/>
            <a:ext cx="352800" cy="188640"/>
            <a:chOff x="3519226" y="5206019"/>
            <a:chExt cx="35280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3BE8A78-E8EB-C542-A443-491ECF5B5748}"/>
                    </a:ext>
                  </a:extLst>
                </p14:cNvPr>
                <p14:cNvContentPartPr/>
                <p14:nvPr/>
              </p14:nvContentPartPr>
              <p14:xfrm>
                <a:off x="3541906" y="5266139"/>
                <a:ext cx="105840" cy="128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3BE8A78-E8EB-C542-A443-491ECF5B574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34346" y="5258579"/>
                  <a:ext cx="120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4AD802E-CD09-F149-8539-0C6ADA4B2661}"/>
                    </a:ext>
                  </a:extLst>
                </p14:cNvPr>
                <p14:cNvContentPartPr/>
                <p14:nvPr/>
              </p14:nvContentPartPr>
              <p14:xfrm>
                <a:off x="3519226" y="5314379"/>
                <a:ext cx="59040" cy="15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4AD802E-CD09-F149-8539-0C6ADA4B266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11666" y="5307179"/>
                  <a:ext cx="74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025A5D6-5CD4-FB44-997E-2B0443FE5861}"/>
                    </a:ext>
                  </a:extLst>
                </p14:cNvPr>
                <p14:cNvContentPartPr/>
                <p14:nvPr/>
              </p14:nvContentPartPr>
              <p14:xfrm>
                <a:off x="3528946" y="5233379"/>
                <a:ext cx="96840" cy="20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025A5D6-5CD4-FB44-997E-2B0443FE586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21386" y="5225819"/>
                  <a:ext cx="111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4F31062-2473-2C4D-9795-F5CE5685893D}"/>
                    </a:ext>
                  </a:extLst>
                </p14:cNvPr>
                <p14:cNvContentPartPr/>
                <p14:nvPr/>
              </p14:nvContentPartPr>
              <p14:xfrm>
                <a:off x="3798586" y="5256779"/>
                <a:ext cx="13680" cy="118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4F31062-2473-2C4D-9795-F5CE5685893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91026" y="5249219"/>
                  <a:ext cx="28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5C9512-CE3D-1F46-8D11-35D497E3B5F5}"/>
                    </a:ext>
                  </a:extLst>
                </p14:cNvPr>
                <p14:cNvContentPartPr/>
                <p14:nvPr/>
              </p14:nvContentPartPr>
              <p14:xfrm>
                <a:off x="3740986" y="5366219"/>
                <a:ext cx="125280" cy="27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5C9512-CE3D-1F46-8D11-35D497E3B5F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33426" y="5358659"/>
                  <a:ext cx="140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4A0D640-5D37-B743-88DF-795A2EFA52C4}"/>
                    </a:ext>
                  </a:extLst>
                </p14:cNvPr>
                <p14:cNvContentPartPr/>
                <p14:nvPr/>
              </p14:nvContentPartPr>
              <p14:xfrm>
                <a:off x="3723346" y="5206019"/>
                <a:ext cx="148680" cy="1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4A0D640-5D37-B743-88DF-795A2EFA52C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15786" y="5198459"/>
                  <a:ext cx="1634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6F87E27-FC82-CE43-A4B6-B9E5C67EB444}"/>
              </a:ext>
            </a:extLst>
          </p:cNvPr>
          <p:cNvGrpSpPr/>
          <p:nvPr/>
        </p:nvGrpSpPr>
        <p:grpSpPr>
          <a:xfrm>
            <a:off x="4166506" y="5197019"/>
            <a:ext cx="361440" cy="152640"/>
            <a:chOff x="4166506" y="5197019"/>
            <a:chExt cx="36144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7CDF3BF-5B68-6245-9F62-D67549EB87F6}"/>
                    </a:ext>
                  </a:extLst>
                </p14:cNvPr>
                <p14:cNvContentPartPr/>
                <p14:nvPr/>
              </p14:nvContentPartPr>
              <p14:xfrm>
                <a:off x="4166506" y="5197019"/>
                <a:ext cx="179640" cy="152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7CDF3BF-5B68-6245-9F62-D67549EB87F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58946" y="5189819"/>
                  <a:ext cx="194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C98B2D4-AA18-234C-947B-7362B4C43862}"/>
                    </a:ext>
                  </a:extLst>
                </p14:cNvPr>
                <p14:cNvContentPartPr/>
                <p14:nvPr/>
              </p14:nvContentPartPr>
              <p14:xfrm>
                <a:off x="4415986" y="5209979"/>
                <a:ext cx="111960" cy="113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C98B2D4-AA18-234C-947B-7362B4C4386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08426" y="5202419"/>
                  <a:ext cx="12708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49339E-5D60-D645-A9D6-DCF016B9415D}"/>
              </a:ext>
            </a:extLst>
          </p:cNvPr>
          <p:cNvGrpSpPr/>
          <p:nvPr/>
        </p:nvGrpSpPr>
        <p:grpSpPr>
          <a:xfrm>
            <a:off x="757666" y="4072379"/>
            <a:ext cx="149760" cy="162000"/>
            <a:chOff x="757666" y="4072379"/>
            <a:chExt cx="14976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A0A64AB-98D9-4B48-A876-1EFC95B3FA3A}"/>
                    </a:ext>
                  </a:extLst>
                </p14:cNvPr>
                <p14:cNvContentPartPr/>
                <p14:nvPr/>
              </p14:nvContentPartPr>
              <p14:xfrm>
                <a:off x="757666" y="4072379"/>
                <a:ext cx="99000" cy="162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A0A64AB-98D9-4B48-A876-1EFC95B3FA3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0106" y="4064819"/>
                  <a:ext cx="114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DA5602-FF28-C841-A32E-86D9606593C0}"/>
                    </a:ext>
                  </a:extLst>
                </p14:cNvPr>
                <p14:cNvContentPartPr/>
                <p14:nvPr/>
              </p14:nvContentPartPr>
              <p14:xfrm>
                <a:off x="758026" y="4097219"/>
                <a:ext cx="149400" cy="94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DA5602-FF28-C841-A32E-86D9606593C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0466" y="4089659"/>
                  <a:ext cx="16452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03D1381-0037-784D-9433-214827232B70}"/>
                  </a:ext>
                </a:extLst>
              </p14:cNvPr>
              <p14:cNvContentPartPr/>
              <p14:nvPr/>
            </p14:nvContentPartPr>
            <p14:xfrm>
              <a:off x="5377906" y="6160019"/>
              <a:ext cx="1394280" cy="74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03D1381-0037-784D-9433-214827232B7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70346" y="6152459"/>
                <a:ext cx="14094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7930E5A-04AE-E74C-AEED-BC2BD5317C30}"/>
                  </a:ext>
                </a:extLst>
              </p14:cNvPr>
              <p14:cNvContentPartPr/>
              <p14:nvPr/>
            </p14:nvContentPartPr>
            <p14:xfrm>
              <a:off x="1300546" y="5532539"/>
              <a:ext cx="89640" cy="123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7930E5A-04AE-E74C-AEED-BC2BD5317C3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92986" y="5524979"/>
                <a:ext cx="10440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1DB9F9E-96F3-9549-B60C-6697E28B22F5}"/>
              </a:ext>
            </a:extLst>
          </p:cNvPr>
          <p:cNvGrpSpPr/>
          <p:nvPr/>
        </p:nvGrpSpPr>
        <p:grpSpPr>
          <a:xfrm>
            <a:off x="454906" y="5752499"/>
            <a:ext cx="1215360" cy="300240"/>
            <a:chOff x="454906" y="5752499"/>
            <a:chExt cx="121536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F8382BC-4522-ED45-9A89-90FBA1D4D41F}"/>
                    </a:ext>
                  </a:extLst>
                </p14:cNvPr>
                <p14:cNvContentPartPr/>
                <p14:nvPr/>
              </p14:nvContentPartPr>
              <p14:xfrm>
                <a:off x="516466" y="5752499"/>
                <a:ext cx="157680" cy="300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F8382BC-4522-ED45-9A89-90FBA1D4D41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8906" y="5744939"/>
                  <a:ext cx="1728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606602E-5132-9541-B30E-B5752B99DE21}"/>
                    </a:ext>
                  </a:extLst>
                </p14:cNvPr>
                <p14:cNvContentPartPr/>
                <p14:nvPr/>
              </p14:nvContentPartPr>
              <p14:xfrm>
                <a:off x="454906" y="5920619"/>
                <a:ext cx="73080" cy="12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606602E-5132-9541-B30E-B5752B99DE2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7346" y="5913059"/>
                  <a:ext cx="88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F9DBC44-3BFC-F04D-963A-9D045FB7DD69}"/>
                    </a:ext>
                  </a:extLst>
                </p14:cNvPr>
                <p14:cNvContentPartPr/>
                <p14:nvPr/>
              </p14:nvContentPartPr>
              <p14:xfrm>
                <a:off x="617626" y="5898299"/>
                <a:ext cx="99360" cy="58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F9DBC44-3BFC-F04D-963A-9D045FB7DD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0066" y="5890739"/>
                  <a:ext cx="114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1436120-E2C4-2F49-B087-5173895E439A}"/>
                    </a:ext>
                  </a:extLst>
                </p14:cNvPr>
                <p14:cNvContentPartPr/>
                <p14:nvPr/>
              </p14:nvContentPartPr>
              <p14:xfrm>
                <a:off x="724186" y="5792099"/>
                <a:ext cx="43560" cy="187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1436120-E2C4-2F49-B087-5173895E439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6626" y="5784539"/>
                  <a:ext cx="58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CE00CD3-FF01-8842-AFD1-EB06DDB7FDB1}"/>
                    </a:ext>
                  </a:extLst>
                </p14:cNvPr>
                <p14:cNvContentPartPr/>
                <p14:nvPr/>
              </p14:nvContentPartPr>
              <p14:xfrm>
                <a:off x="702946" y="5886419"/>
                <a:ext cx="79200" cy="7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CE00CD3-FF01-8842-AFD1-EB06DDB7FD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5386" y="5878859"/>
                  <a:ext cx="93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DE72A95-B6E7-374E-A173-23A219F2C887}"/>
                    </a:ext>
                  </a:extLst>
                </p14:cNvPr>
                <p14:cNvContentPartPr/>
                <p14:nvPr/>
              </p14:nvContentPartPr>
              <p14:xfrm>
                <a:off x="806626" y="5874899"/>
                <a:ext cx="74520" cy="85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DE72A95-B6E7-374E-A173-23A219F2C88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9066" y="5867339"/>
                  <a:ext cx="89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EBE9F78-B537-1C48-B778-85D05EDAC21F}"/>
                    </a:ext>
                  </a:extLst>
                </p14:cNvPr>
                <p14:cNvContentPartPr/>
                <p14:nvPr/>
              </p14:nvContentPartPr>
              <p14:xfrm>
                <a:off x="892306" y="5767259"/>
                <a:ext cx="167400" cy="183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EBE9F78-B537-1C48-B778-85D05EDAC21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4746" y="5759699"/>
                  <a:ext cx="182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EA696F8-782B-6F45-A9D1-3E71BDDEBA96}"/>
                    </a:ext>
                  </a:extLst>
                </p14:cNvPr>
                <p14:cNvContentPartPr/>
                <p14:nvPr/>
              </p14:nvContentPartPr>
              <p14:xfrm>
                <a:off x="1217746" y="5853659"/>
                <a:ext cx="19800" cy="88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EA696F8-782B-6F45-A9D1-3E71BDDEBA9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10186" y="5846099"/>
                  <a:ext cx="34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7D8941D-CDBE-FA4C-87BA-9A612121556B}"/>
                    </a:ext>
                  </a:extLst>
                </p14:cNvPr>
                <p14:cNvContentPartPr/>
                <p14:nvPr/>
              </p14:nvContentPartPr>
              <p14:xfrm>
                <a:off x="1195786" y="5787059"/>
                <a:ext cx="1080" cy="5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7D8941D-CDBE-FA4C-87BA-9A612121556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88226" y="5779499"/>
                  <a:ext cx="162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EE89D81-A66F-4E4C-891C-08F7D49AB45B}"/>
                    </a:ext>
                  </a:extLst>
                </p14:cNvPr>
                <p14:cNvContentPartPr/>
                <p14:nvPr/>
              </p14:nvContentPartPr>
              <p14:xfrm>
                <a:off x="1263466" y="5860499"/>
                <a:ext cx="76320" cy="81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EE89D81-A66F-4E4C-891C-08F7D49AB45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56266" y="5852939"/>
                  <a:ext cx="91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737E32D-3667-D14F-9784-DA946FC4C4DD}"/>
                    </a:ext>
                  </a:extLst>
                </p14:cNvPr>
                <p14:cNvContentPartPr/>
                <p14:nvPr/>
              </p14:nvContentPartPr>
              <p14:xfrm>
                <a:off x="1359226" y="5842859"/>
                <a:ext cx="56880" cy="105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737E32D-3667-D14F-9784-DA946FC4C4D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51666" y="5835299"/>
                  <a:ext cx="72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0D758E0-E6D5-AB46-B27A-85B81E624F20}"/>
                    </a:ext>
                  </a:extLst>
                </p14:cNvPr>
                <p14:cNvContentPartPr/>
                <p14:nvPr/>
              </p14:nvContentPartPr>
              <p14:xfrm>
                <a:off x="1440226" y="5762219"/>
                <a:ext cx="37800" cy="154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0D758E0-E6D5-AB46-B27A-85B81E624F2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32666" y="5754659"/>
                  <a:ext cx="52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4B5B8AA-6E16-FA40-9FB3-CA6FBA2E566C}"/>
                    </a:ext>
                  </a:extLst>
                </p14:cNvPr>
                <p14:cNvContentPartPr/>
                <p14:nvPr/>
              </p14:nvContentPartPr>
              <p14:xfrm>
                <a:off x="1423666" y="5829899"/>
                <a:ext cx="90720" cy="11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4B5B8AA-6E16-FA40-9FB3-CA6FBA2E566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16466" y="5822339"/>
                  <a:ext cx="105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25D9E26-E883-D944-BC00-85174C5991B9}"/>
                    </a:ext>
                  </a:extLst>
                </p14:cNvPr>
                <p14:cNvContentPartPr/>
                <p14:nvPr/>
              </p14:nvContentPartPr>
              <p14:xfrm>
                <a:off x="1559746" y="5815499"/>
                <a:ext cx="59400" cy="101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25D9E26-E883-D944-BC00-85174C5991B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52186" y="5807939"/>
                  <a:ext cx="74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2FEF2BA-E845-7447-918A-0822C441471F}"/>
                    </a:ext>
                  </a:extLst>
                </p14:cNvPr>
                <p14:cNvContentPartPr/>
                <p14:nvPr/>
              </p14:nvContentPartPr>
              <p14:xfrm>
                <a:off x="1664146" y="5899739"/>
                <a:ext cx="6120" cy="16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2FEF2BA-E845-7447-918A-0822C441471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56586" y="5892179"/>
                  <a:ext cx="2124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ADCB9D2-8A55-4949-81D8-57A3999147C4}"/>
              </a:ext>
            </a:extLst>
          </p:cNvPr>
          <p:cNvGrpSpPr/>
          <p:nvPr/>
        </p:nvGrpSpPr>
        <p:grpSpPr>
          <a:xfrm>
            <a:off x="1375786" y="4790219"/>
            <a:ext cx="783720" cy="371520"/>
            <a:chOff x="1375786" y="4790219"/>
            <a:chExt cx="78372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DD38C8E-2BAE-314C-8DB9-2F8D5022A818}"/>
                    </a:ext>
                  </a:extLst>
                </p14:cNvPr>
                <p14:cNvContentPartPr/>
                <p14:nvPr/>
              </p14:nvContentPartPr>
              <p14:xfrm>
                <a:off x="1988866" y="5065619"/>
                <a:ext cx="25920" cy="96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DD38C8E-2BAE-314C-8DB9-2F8D5022A81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81306" y="5058059"/>
                  <a:ext cx="41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04A6717-0989-714C-98CA-51161C1BD531}"/>
                    </a:ext>
                  </a:extLst>
                </p14:cNvPr>
                <p14:cNvContentPartPr/>
                <p14:nvPr/>
              </p14:nvContentPartPr>
              <p14:xfrm>
                <a:off x="1375786" y="4907579"/>
                <a:ext cx="103320" cy="90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04A6717-0989-714C-98CA-51161C1BD53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68226" y="4900019"/>
                  <a:ext cx="118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7F1EB6F-1C02-384F-A9D7-D123AFCD01F7}"/>
                    </a:ext>
                  </a:extLst>
                </p14:cNvPr>
                <p14:cNvContentPartPr/>
                <p14:nvPr/>
              </p14:nvContentPartPr>
              <p14:xfrm>
                <a:off x="1457866" y="4791299"/>
                <a:ext cx="28800" cy="195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7F1EB6F-1C02-384F-A9D7-D123AFCD01F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50306" y="4783739"/>
                  <a:ext cx="43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00B5DD8-416B-DB47-A08C-F0DEA995E6A9}"/>
                    </a:ext>
                  </a:extLst>
                </p14:cNvPr>
                <p14:cNvContentPartPr/>
                <p14:nvPr/>
              </p14:nvContentPartPr>
              <p14:xfrm>
                <a:off x="1526626" y="4912619"/>
                <a:ext cx="72360" cy="87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00B5DD8-416B-DB47-A08C-F0DEA995E6A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19426" y="4905059"/>
                  <a:ext cx="87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2C46816-6643-6D45-8C22-9FE0CD81BFDD}"/>
                    </a:ext>
                  </a:extLst>
                </p14:cNvPr>
                <p14:cNvContentPartPr/>
                <p14:nvPr/>
              </p14:nvContentPartPr>
              <p14:xfrm>
                <a:off x="1649026" y="4901819"/>
                <a:ext cx="73800" cy="88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2C46816-6643-6D45-8C22-9FE0CD81BFD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41826" y="4894259"/>
                  <a:ext cx="889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690DA86-E1B9-6747-9DFF-45C98C5617E6}"/>
                    </a:ext>
                  </a:extLst>
                </p14:cNvPr>
                <p14:cNvContentPartPr/>
                <p14:nvPr/>
              </p14:nvContentPartPr>
              <p14:xfrm>
                <a:off x="1790866" y="4888139"/>
                <a:ext cx="64080" cy="86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690DA86-E1B9-6747-9DFF-45C98C5617E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83666" y="4880939"/>
                  <a:ext cx="79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883DC7D-9FF9-AA41-9933-3892BE30E1F8}"/>
                    </a:ext>
                  </a:extLst>
                </p14:cNvPr>
                <p14:cNvContentPartPr/>
                <p14:nvPr/>
              </p14:nvContentPartPr>
              <p14:xfrm>
                <a:off x="1899226" y="4913699"/>
                <a:ext cx="83160" cy="74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883DC7D-9FF9-AA41-9933-3892BE30E1F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91666" y="4906139"/>
                  <a:ext cx="97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4371116-42EE-134A-93F3-7B07EBF41C09}"/>
                    </a:ext>
                  </a:extLst>
                </p14:cNvPr>
                <p14:cNvContentPartPr/>
                <p14:nvPr/>
              </p14:nvContentPartPr>
              <p14:xfrm>
                <a:off x="1959706" y="4790219"/>
                <a:ext cx="36720" cy="137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4371116-42EE-134A-93F3-7B07EBF41C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52146" y="4782659"/>
                  <a:ext cx="51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E62D2BF-95B4-2341-BEE1-90B0D9997F68}"/>
                    </a:ext>
                  </a:extLst>
                </p14:cNvPr>
                <p14:cNvContentPartPr/>
                <p14:nvPr/>
              </p14:nvContentPartPr>
              <p14:xfrm>
                <a:off x="2047546" y="4884899"/>
                <a:ext cx="111960" cy="82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E62D2BF-95B4-2341-BEE1-90B0D9997F6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39986" y="4877699"/>
                  <a:ext cx="12708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3E76CA8-00CC-1748-8836-397A1BD58E68}"/>
                  </a:ext>
                </a:extLst>
              </p14:cNvPr>
              <p14:cNvContentPartPr/>
              <p14:nvPr/>
            </p14:nvContentPartPr>
            <p14:xfrm>
              <a:off x="2609866" y="5550899"/>
              <a:ext cx="23760" cy="99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3E76CA8-00CC-1748-8836-397A1BD58E6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602306" y="5543699"/>
                <a:ext cx="38880" cy="11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3770374F-C674-8743-B41E-A7307F5E2310}"/>
              </a:ext>
            </a:extLst>
          </p:cNvPr>
          <p:cNvGrpSpPr/>
          <p:nvPr/>
        </p:nvGrpSpPr>
        <p:grpSpPr>
          <a:xfrm>
            <a:off x="2465146" y="5750339"/>
            <a:ext cx="855720" cy="244080"/>
            <a:chOff x="2465146" y="5750339"/>
            <a:chExt cx="85572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4DF7E18-5D43-9B42-82CE-C9974B25360C}"/>
                    </a:ext>
                  </a:extLst>
                </p14:cNvPr>
                <p14:cNvContentPartPr/>
                <p14:nvPr/>
              </p14:nvContentPartPr>
              <p14:xfrm>
                <a:off x="2465146" y="5796419"/>
                <a:ext cx="96120" cy="99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4DF7E18-5D43-9B42-82CE-C9974B25360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57586" y="5788859"/>
                  <a:ext cx="1112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80F51D9-8E57-4E41-BF3D-E2EA2A2AAF04}"/>
                    </a:ext>
                  </a:extLst>
                </p14:cNvPr>
                <p14:cNvContentPartPr/>
                <p14:nvPr/>
              </p14:nvContentPartPr>
              <p14:xfrm>
                <a:off x="2620306" y="5815859"/>
                <a:ext cx="86040" cy="73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80F51D9-8E57-4E41-BF3D-E2EA2A2AAF0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12746" y="5808299"/>
                  <a:ext cx="1011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6D931F9-2037-9E49-B89F-F024E9524F8D}"/>
                    </a:ext>
                  </a:extLst>
                </p14:cNvPr>
                <p14:cNvContentPartPr/>
                <p14:nvPr/>
              </p14:nvContentPartPr>
              <p14:xfrm>
                <a:off x="2739466" y="5821259"/>
                <a:ext cx="138240" cy="73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6D931F9-2037-9E49-B89F-F024E9524F8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31906" y="5813699"/>
                  <a:ext cx="153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48320D-9A2C-9E4A-8438-C39BCF6E810A}"/>
                    </a:ext>
                  </a:extLst>
                </p14:cNvPr>
                <p14:cNvContentPartPr/>
                <p14:nvPr/>
              </p14:nvContentPartPr>
              <p14:xfrm>
                <a:off x="2917306" y="5863739"/>
                <a:ext cx="14040" cy="130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48320D-9A2C-9E4A-8438-C39BCF6E810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09746" y="5856179"/>
                  <a:ext cx="29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C2287A1-507C-7942-A8AB-546642CE2CE3}"/>
                    </a:ext>
                  </a:extLst>
                </p14:cNvPr>
                <p14:cNvContentPartPr/>
                <p14:nvPr/>
              </p14:nvContentPartPr>
              <p14:xfrm>
                <a:off x="2903266" y="5844659"/>
                <a:ext cx="81000" cy="72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C2287A1-507C-7942-A8AB-546642CE2CE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95706" y="5837099"/>
                  <a:ext cx="95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AE18010-E31C-D34D-8D5F-D8E88A5A9D80}"/>
                    </a:ext>
                  </a:extLst>
                </p14:cNvPr>
                <p14:cNvContentPartPr/>
                <p14:nvPr/>
              </p14:nvContentPartPr>
              <p14:xfrm>
                <a:off x="3013066" y="5826299"/>
                <a:ext cx="85320" cy="77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AE18010-E31C-D34D-8D5F-D8E88A5A9D8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05506" y="5818739"/>
                  <a:ext cx="1004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5BEE687-00F7-8545-8641-2DC83E278583}"/>
                    </a:ext>
                  </a:extLst>
                </p14:cNvPr>
                <p14:cNvContentPartPr/>
                <p14:nvPr/>
              </p14:nvContentPartPr>
              <p14:xfrm>
                <a:off x="3140506" y="5750339"/>
                <a:ext cx="23040" cy="150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5BEE687-00F7-8545-8641-2DC83E27858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33306" y="5742779"/>
                  <a:ext cx="381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B9C221A-BB58-A34F-AD8D-18EF0DF01EC4}"/>
                    </a:ext>
                  </a:extLst>
                </p14:cNvPr>
                <p14:cNvContentPartPr/>
                <p14:nvPr/>
              </p14:nvContentPartPr>
              <p14:xfrm>
                <a:off x="3100186" y="5816579"/>
                <a:ext cx="66600" cy="7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B9C221A-BB58-A34F-AD8D-18EF0DF01EC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92626" y="5809019"/>
                  <a:ext cx="81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A298599-1296-B84E-B7CB-AF7B9C8DA3D0}"/>
                    </a:ext>
                  </a:extLst>
                </p14:cNvPr>
                <p14:cNvContentPartPr/>
                <p14:nvPr/>
              </p14:nvContentPartPr>
              <p14:xfrm>
                <a:off x="3238426" y="5787059"/>
                <a:ext cx="82440" cy="92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A298599-1296-B84E-B7CB-AF7B9C8DA3D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30866" y="5779499"/>
                  <a:ext cx="9756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BD0B6D0-2418-6D4E-9A71-1C39A8D1961F}"/>
              </a:ext>
            </a:extLst>
          </p:cNvPr>
          <p:cNvGrpSpPr/>
          <p:nvPr/>
        </p:nvGrpSpPr>
        <p:grpSpPr>
          <a:xfrm>
            <a:off x="3468826" y="5693459"/>
            <a:ext cx="763920" cy="270000"/>
            <a:chOff x="3468826" y="5693459"/>
            <a:chExt cx="76392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EC8CB67-5D90-1C40-8485-E8242D6E3F24}"/>
                    </a:ext>
                  </a:extLst>
                </p14:cNvPr>
                <p14:cNvContentPartPr/>
                <p14:nvPr/>
              </p14:nvContentPartPr>
              <p14:xfrm>
                <a:off x="3468826" y="5809739"/>
                <a:ext cx="94680" cy="61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EC8CB67-5D90-1C40-8485-E8242D6E3F2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461266" y="5802179"/>
                  <a:ext cx="109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0C2A66C-50C5-CF4F-9035-74DDACDE8B6B}"/>
                    </a:ext>
                  </a:extLst>
                </p14:cNvPr>
                <p14:cNvContentPartPr/>
                <p14:nvPr/>
              </p14:nvContentPartPr>
              <p14:xfrm>
                <a:off x="3614266" y="5838539"/>
                <a:ext cx="12600" cy="124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0C2A66C-50C5-CF4F-9035-74DDACDE8B6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06706" y="5830979"/>
                  <a:ext cx="27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D9ADAB4-03D5-7B42-873E-EF16A715777E}"/>
                    </a:ext>
                  </a:extLst>
                </p14:cNvPr>
                <p14:cNvContentPartPr/>
                <p14:nvPr/>
              </p14:nvContentPartPr>
              <p14:xfrm>
                <a:off x="3617146" y="5796419"/>
                <a:ext cx="79200" cy="68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D9ADAB4-03D5-7B42-873E-EF16A715777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609586" y="5788859"/>
                  <a:ext cx="93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32288F6-BF00-E145-953B-20CDD785B0A5}"/>
                    </a:ext>
                  </a:extLst>
                </p14:cNvPr>
                <p14:cNvContentPartPr/>
                <p14:nvPr/>
              </p14:nvContentPartPr>
              <p14:xfrm>
                <a:off x="3713266" y="5787419"/>
                <a:ext cx="80280" cy="70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32288F6-BF00-E145-953B-20CDD785B0A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05706" y="5779859"/>
                  <a:ext cx="95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013824A-E165-544E-904D-F6468EF23EBE}"/>
                    </a:ext>
                  </a:extLst>
                </p14:cNvPr>
                <p14:cNvContentPartPr/>
                <p14:nvPr/>
              </p14:nvContentPartPr>
              <p14:xfrm>
                <a:off x="3831706" y="5784179"/>
                <a:ext cx="53640" cy="81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013824A-E165-544E-904D-F6468EF23EB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24146" y="5776619"/>
                  <a:ext cx="68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FEEB9C5-6A97-5441-833F-F6B4AABB4D18}"/>
                    </a:ext>
                  </a:extLst>
                </p14:cNvPr>
                <p14:cNvContentPartPr/>
                <p14:nvPr/>
              </p14:nvContentPartPr>
              <p14:xfrm>
                <a:off x="3899386" y="5789219"/>
                <a:ext cx="101520" cy="76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FEEB9C5-6A97-5441-833F-F6B4AABB4D1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891826" y="5781659"/>
                  <a:ext cx="116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983E790-1B08-5940-BBA8-0CAEFC92B5E6}"/>
                    </a:ext>
                  </a:extLst>
                </p14:cNvPr>
                <p14:cNvContentPartPr/>
                <p14:nvPr/>
              </p14:nvContentPartPr>
              <p14:xfrm>
                <a:off x="4018906" y="5786699"/>
                <a:ext cx="96120" cy="58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983E790-1B08-5940-BBA8-0CAEFC92B5E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11346" y="5779139"/>
                  <a:ext cx="111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98CE566-84F7-C54D-BBAC-60465399D93A}"/>
                    </a:ext>
                  </a:extLst>
                </p14:cNvPr>
                <p14:cNvContentPartPr/>
                <p14:nvPr/>
              </p14:nvContentPartPr>
              <p14:xfrm>
                <a:off x="4142386" y="5797859"/>
                <a:ext cx="90360" cy="62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98CE566-84F7-C54D-BBAC-60465399D93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34826" y="5790659"/>
                  <a:ext cx="105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C602659-76F9-A846-8EDD-1D70352D597A}"/>
                    </a:ext>
                  </a:extLst>
                </p14:cNvPr>
                <p14:cNvContentPartPr/>
                <p14:nvPr/>
              </p14:nvContentPartPr>
              <p14:xfrm>
                <a:off x="4200346" y="5693459"/>
                <a:ext cx="17280" cy="177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C602659-76F9-A846-8EDD-1D70352D597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92786" y="5685899"/>
                  <a:ext cx="324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5469B5B-07EE-5045-8B35-045204C14F3B}"/>
              </a:ext>
            </a:extLst>
          </p:cNvPr>
          <p:cNvGrpSpPr/>
          <p:nvPr/>
        </p:nvGrpSpPr>
        <p:grpSpPr>
          <a:xfrm>
            <a:off x="2745946" y="4780499"/>
            <a:ext cx="1540800" cy="356400"/>
            <a:chOff x="2745946" y="4780499"/>
            <a:chExt cx="154080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1548B48-7F02-0144-93D8-9FBA95870E82}"/>
                    </a:ext>
                  </a:extLst>
                </p14:cNvPr>
                <p14:cNvContentPartPr/>
                <p14:nvPr/>
              </p14:nvContentPartPr>
              <p14:xfrm>
                <a:off x="3076066" y="5025299"/>
                <a:ext cx="20160" cy="111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1548B48-7F02-0144-93D8-9FBA95870E8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68506" y="5017739"/>
                  <a:ext cx="35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BA6D609-0849-6A46-937E-E987CF101F89}"/>
                    </a:ext>
                  </a:extLst>
                </p14:cNvPr>
                <p14:cNvContentPartPr/>
                <p14:nvPr/>
              </p14:nvContentPartPr>
              <p14:xfrm>
                <a:off x="2834506" y="4783739"/>
                <a:ext cx="104040" cy="223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BA6D609-0849-6A46-937E-E987CF101F8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26946" y="4776179"/>
                  <a:ext cx="1191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8E1BD2A-41F0-7142-80E2-BAA288B802E2}"/>
                    </a:ext>
                  </a:extLst>
                </p14:cNvPr>
                <p14:cNvContentPartPr/>
                <p14:nvPr/>
              </p14:nvContentPartPr>
              <p14:xfrm>
                <a:off x="2745946" y="4918739"/>
                <a:ext cx="114480" cy="17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8E1BD2A-41F0-7142-80E2-BAA288B802E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38386" y="4911179"/>
                  <a:ext cx="129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C982A49-FD49-BD4C-928A-40EF89332063}"/>
                    </a:ext>
                  </a:extLst>
                </p14:cNvPr>
                <p14:cNvContentPartPr/>
                <p14:nvPr/>
              </p14:nvContentPartPr>
              <p14:xfrm>
                <a:off x="2915506" y="4886339"/>
                <a:ext cx="73800" cy="67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C982A49-FD49-BD4C-928A-40EF8933206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07946" y="4878779"/>
                  <a:ext cx="889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B011924-96B5-354C-8618-862F21317CCA}"/>
                    </a:ext>
                  </a:extLst>
                </p14:cNvPr>
                <p14:cNvContentPartPr/>
                <p14:nvPr/>
              </p14:nvContentPartPr>
              <p14:xfrm>
                <a:off x="3096586" y="4806059"/>
                <a:ext cx="20880" cy="147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B011924-96B5-354C-8618-862F21317CC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89026" y="4798499"/>
                  <a:ext cx="36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6A8F7A6-BF9C-9C46-9517-FBE56F76C7FB}"/>
                    </a:ext>
                  </a:extLst>
                </p14:cNvPr>
                <p14:cNvContentPartPr/>
                <p14:nvPr/>
              </p14:nvContentPartPr>
              <p14:xfrm>
                <a:off x="3057706" y="4860779"/>
                <a:ext cx="139320" cy="23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6A8F7A6-BF9C-9C46-9517-FBE56F76C7F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50146" y="4853219"/>
                  <a:ext cx="1544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646748C-C7DC-7C47-ABB2-5E3C23073153}"/>
                    </a:ext>
                  </a:extLst>
                </p14:cNvPr>
                <p14:cNvContentPartPr/>
                <p14:nvPr/>
              </p14:nvContentPartPr>
              <p14:xfrm>
                <a:off x="3197746" y="4855019"/>
                <a:ext cx="86040" cy="76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646748C-C7DC-7C47-ABB2-5E3C2307315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190186" y="4847459"/>
                  <a:ext cx="1008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829CD6A-FA18-9144-BA74-EE8F553E95BA}"/>
                    </a:ext>
                  </a:extLst>
                </p14:cNvPr>
                <p14:cNvContentPartPr/>
                <p14:nvPr/>
              </p14:nvContentPartPr>
              <p14:xfrm>
                <a:off x="3295306" y="4783379"/>
                <a:ext cx="99360" cy="153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829CD6A-FA18-9144-BA74-EE8F553E95B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87746" y="4775819"/>
                  <a:ext cx="114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4D0B989-64C6-924B-B217-1F498801F1A8}"/>
                    </a:ext>
                  </a:extLst>
                </p14:cNvPr>
                <p14:cNvContentPartPr/>
                <p14:nvPr/>
              </p14:nvContentPartPr>
              <p14:xfrm>
                <a:off x="3506986" y="4856459"/>
                <a:ext cx="89280" cy="73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4D0B989-64C6-924B-B217-1F498801F1A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99426" y="4848899"/>
                  <a:ext cx="1044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A64E3FB-88DF-B34F-846A-83285DE10F01}"/>
                    </a:ext>
                  </a:extLst>
                </p14:cNvPr>
                <p14:cNvContentPartPr/>
                <p14:nvPr/>
              </p14:nvContentPartPr>
              <p14:xfrm>
                <a:off x="3649546" y="4855019"/>
                <a:ext cx="30960" cy="160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A64E3FB-88DF-B34F-846A-83285DE10F0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41986" y="4847459"/>
                  <a:ext cx="46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2D87442-7AD1-7E45-AA89-0F03313E822F}"/>
                    </a:ext>
                  </a:extLst>
                </p14:cNvPr>
                <p14:cNvContentPartPr/>
                <p14:nvPr/>
              </p14:nvContentPartPr>
              <p14:xfrm>
                <a:off x="3649906" y="4858979"/>
                <a:ext cx="87120" cy="73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2D87442-7AD1-7E45-AA89-0F03313E822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42346" y="4851419"/>
                  <a:ext cx="102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A7D2E60-6BAC-E540-BB87-BBFDD86EDF84}"/>
                    </a:ext>
                  </a:extLst>
                </p14:cNvPr>
                <p14:cNvContentPartPr/>
                <p14:nvPr/>
              </p14:nvContentPartPr>
              <p14:xfrm>
                <a:off x="3746026" y="4833059"/>
                <a:ext cx="91800" cy="86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A7D2E60-6BAC-E540-BB87-BBFDD86EDF8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38466" y="4825499"/>
                  <a:ext cx="106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2CE3BEB-1229-194A-A788-6468EBF2709F}"/>
                    </a:ext>
                  </a:extLst>
                </p14:cNvPr>
                <p14:cNvContentPartPr/>
                <p14:nvPr/>
              </p14:nvContentPartPr>
              <p14:xfrm>
                <a:off x="3866266" y="4830179"/>
                <a:ext cx="97920" cy="101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2CE3BEB-1229-194A-A788-6468EBF2709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858706" y="4822619"/>
                  <a:ext cx="11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A9C79B3-87F5-D941-9C00-97229B47839E}"/>
                    </a:ext>
                  </a:extLst>
                </p14:cNvPr>
                <p14:cNvContentPartPr/>
                <p14:nvPr/>
              </p14:nvContentPartPr>
              <p14:xfrm>
                <a:off x="3953386" y="4849259"/>
                <a:ext cx="114840" cy="74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A9C79B3-87F5-D941-9C00-97229B47839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945826" y="4841699"/>
                  <a:ext cx="129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AB67612-BBC3-7B47-AFA3-F9170ABCF528}"/>
                    </a:ext>
                  </a:extLst>
                </p14:cNvPr>
                <p14:cNvContentPartPr/>
                <p14:nvPr/>
              </p14:nvContentPartPr>
              <p14:xfrm>
                <a:off x="4091986" y="4857179"/>
                <a:ext cx="88920" cy="77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AB67612-BBC3-7B47-AFA3-F9170ABCF52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84426" y="4849619"/>
                  <a:ext cx="1040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66C0D42-AEC1-BA48-8B91-D58029F0CE11}"/>
                    </a:ext>
                  </a:extLst>
                </p14:cNvPr>
                <p14:cNvContentPartPr/>
                <p14:nvPr/>
              </p14:nvContentPartPr>
              <p14:xfrm>
                <a:off x="4187026" y="4780499"/>
                <a:ext cx="99720" cy="138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66C0D42-AEC1-BA48-8B91-D58029F0CE1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79466" y="4772939"/>
                  <a:ext cx="11484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AC27A79-2E18-B044-8980-9AF83B686211}"/>
              </a:ext>
            </a:extLst>
          </p:cNvPr>
          <p:cNvGrpSpPr/>
          <p:nvPr/>
        </p:nvGrpSpPr>
        <p:grpSpPr>
          <a:xfrm>
            <a:off x="3857986" y="5383859"/>
            <a:ext cx="1967040" cy="213120"/>
            <a:chOff x="3857986" y="5383859"/>
            <a:chExt cx="196704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769D1E7-191A-9149-80D5-9C4C65FBEC13}"/>
                    </a:ext>
                  </a:extLst>
                </p14:cNvPr>
                <p14:cNvContentPartPr/>
                <p14:nvPr/>
              </p14:nvContentPartPr>
              <p14:xfrm>
                <a:off x="3857986" y="5503019"/>
                <a:ext cx="792720" cy="86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769D1E7-191A-9149-80D5-9C4C65FBEC1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850426" y="5495459"/>
                  <a:ext cx="8078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95D4DD4-E401-2E48-BC84-71DB68A3B98E}"/>
                    </a:ext>
                  </a:extLst>
                </p14:cNvPr>
                <p14:cNvContentPartPr/>
                <p14:nvPr/>
              </p14:nvContentPartPr>
              <p14:xfrm>
                <a:off x="4795786" y="5516339"/>
                <a:ext cx="189000" cy="80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95D4DD4-E401-2E48-BC84-71DB68A3B98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88226" y="5508779"/>
                  <a:ext cx="2041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B428C66-8BFD-5E46-BBC0-DE503FC33669}"/>
                    </a:ext>
                  </a:extLst>
                </p14:cNvPr>
                <p14:cNvContentPartPr/>
                <p14:nvPr/>
              </p14:nvContentPartPr>
              <p14:xfrm>
                <a:off x="5012866" y="5542619"/>
                <a:ext cx="96840" cy="35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B428C66-8BFD-5E46-BBC0-DE503FC3366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005306" y="5535059"/>
                  <a:ext cx="111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3ECD64F-9486-7549-AAA7-79E54A1108AC}"/>
                    </a:ext>
                  </a:extLst>
                </p14:cNvPr>
                <p14:cNvContentPartPr/>
                <p14:nvPr/>
              </p14:nvContentPartPr>
              <p14:xfrm>
                <a:off x="5042386" y="5504819"/>
                <a:ext cx="46440" cy="81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3ECD64F-9486-7549-AAA7-79E54A1108A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34826" y="5497619"/>
                  <a:ext cx="61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D299569-37E9-104D-9D0D-D74C548E4941}"/>
                    </a:ext>
                  </a:extLst>
                </p14:cNvPr>
                <p14:cNvContentPartPr/>
                <p14:nvPr/>
              </p14:nvContentPartPr>
              <p14:xfrm>
                <a:off x="5126266" y="5493659"/>
                <a:ext cx="95760" cy="86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D299569-37E9-104D-9D0D-D74C548E494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18706" y="5486099"/>
                  <a:ext cx="110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D52DF6E-5F28-4E4B-9AE3-A6EE8B71759B}"/>
                    </a:ext>
                  </a:extLst>
                </p14:cNvPr>
                <p14:cNvContentPartPr/>
                <p14:nvPr/>
              </p14:nvContentPartPr>
              <p14:xfrm>
                <a:off x="5267746" y="5487179"/>
                <a:ext cx="238680" cy="73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D52DF6E-5F28-4E4B-9AE3-A6EE8B71759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60186" y="5479619"/>
                  <a:ext cx="253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24F1F0D-D855-AE4D-BBF5-00A48C3BAEF3}"/>
                    </a:ext>
                  </a:extLst>
                </p14:cNvPr>
                <p14:cNvContentPartPr/>
                <p14:nvPr/>
              </p14:nvContentPartPr>
              <p14:xfrm>
                <a:off x="5557186" y="5383859"/>
                <a:ext cx="38520" cy="155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24F1F0D-D855-AE4D-BBF5-00A48C3BAEF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49626" y="5376299"/>
                  <a:ext cx="53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00EF9EA-466C-F24C-88AE-F12C406FE854}"/>
                    </a:ext>
                  </a:extLst>
                </p14:cNvPr>
                <p14:cNvContentPartPr/>
                <p14:nvPr/>
              </p14:nvContentPartPr>
              <p14:xfrm>
                <a:off x="5526586" y="5443979"/>
                <a:ext cx="127080" cy="8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00EF9EA-466C-F24C-88AE-F12C406FE85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19026" y="5436419"/>
                  <a:ext cx="142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8F9F68C-E216-BA45-9E6C-09DFAA88213E}"/>
                    </a:ext>
                  </a:extLst>
                </p14:cNvPr>
                <p14:cNvContentPartPr/>
                <p14:nvPr/>
              </p14:nvContentPartPr>
              <p14:xfrm>
                <a:off x="5675986" y="5429219"/>
                <a:ext cx="149040" cy="95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8F9F68C-E216-BA45-9E6C-09DFAA88213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68786" y="5421659"/>
                  <a:ext cx="16416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8CA6D3B-660F-2947-8578-32818EAED63D}"/>
              </a:ext>
            </a:extLst>
          </p:cNvPr>
          <p:cNvGrpSpPr/>
          <p:nvPr/>
        </p:nvGrpSpPr>
        <p:grpSpPr>
          <a:xfrm>
            <a:off x="4620826" y="4917299"/>
            <a:ext cx="959040" cy="176040"/>
            <a:chOff x="4620826" y="4917299"/>
            <a:chExt cx="95904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6DB0AF2-048C-CC4F-869D-7391576FB91A}"/>
                    </a:ext>
                  </a:extLst>
                </p14:cNvPr>
                <p14:cNvContentPartPr/>
                <p14:nvPr/>
              </p14:nvContentPartPr>
              <p14:xfrm>
                <a:off x="4620826" y="5012699"/>
                <a:ext cx="197280" cy="79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6DB0AF2-048C-CC4F-869D-7391576FB91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613266" y="5005139"/>
                  <a:ext cx="212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C9CD71F-8926-7C4C-8961-D73D2743BB6C}"/>
                    </a:ext>
                  </a:extLst>
                </p14:cNvPr>
                <p14:cNvContentPartPr/>
                <p14:nvPr/>
              </p14:nvContentPartPr>
              <p14:xfrm>
                <a:off x="4950946" y="4983899"/>
                <a:ext cx="171000" cy="98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C9CD71F-8926-7C4C-8961-D73D2743BB6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943386" y="4976339"/>
                  <a:ext cx="186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E0D601E-09C4-3546-81F1-5BE54E8CF85C}"/>
                    </a:ext>
                  </a:extLst>
                </p14:cNvPr>
                <p14:cNvContentPartPr/>
                <p14:nvPr/>
              </p14:nvContentPartPr>
              <p14:xfrm>
                <a:off x="5186386" y="5004059"/>
                <a:ext cx="71280" cy="66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E0D601E-09C4-3546-81F1-5BE54E8CF85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78826" y="4996499"/>
                  <a:ext cx="864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5B614EA-113B-774D-B57B-CFB5986643A6}"/>
                    </a:ext>
                  </a:extLst>
                </p14:cNvPr>
                <p14:cNvContentPartPr/>
                <p14:nvPr/>
              </p14:nvContentPartPr>
              <p14:xfrm>
                <a:off x="5328226" y="5023859"/>
                <a:ext cx="4680" cy="57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5B614EA-113B-774D-B57B-CFB5986643A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20666" y="5016299"/>
                  <a:ext cx="198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A8CE625-C0B2-094F-84A1-CDEB53FD7FC2}"/>
                    </a:ext>
                  </a:extLst>
                </p14:cNvPr>
                <p14:cNvContentPartPr/>
                <p14:nvPr/>
              </p14:nvContentPartPr>
              <p14:xfrm>
                <a:off x="5280706" y="4919459"/>
                <a:ext cx="2520" cy="8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A8CE625-C0B2-094F-84A1-CDEB53FD7FC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273146" y="4911899"/>
                  <a:ext cx="176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FB0FD78-3890-3842-9169-93C4C671DE99}"/>
                    </a:ext>
                  </a:extLst>
                </p14:cNvPr>
                <p14:cNvContentPartPr/>
                <p14:nvPr/>
              </p14:nvContentPartPr>
              <p14:xfrm>
                <a:off x="5401306" y="4917299"/>
                <a:ext cx="25920" cy="176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FB0FD78-3890-3842-9169-93C4C671DE9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93746" y="4909739"/>
                  <a:ext cx="41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09174E3-8282-1C4A-99C0-A4D7A91A5DB5}"/>
                    </a:ext>
                  </a:extLst>
                </p14:cNvPr>
                <p14:cNvContentPartPr/>
                <p14:nvPr/>
              </p14:nvContentPartPr>
              <p14:xfrm>
                <a:off x="5375026" y="5007659"/>
                <a:ext cx="52920" cy="7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09174E3-8282-1C4A-99C0-A4D7A91A5DB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367466" y="5000099"/>
                  <a:ext cx="680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422317C-F30F-AD4E-B066-A980854A02AB}"/>
                    </a:ext>
                  </a:extLst>
                </p14:cNvPr>
                <p14:cNvContentPartPr/>
                <p14:nvPr/>
              </p14:nvContentPartPr>
              <p14:xfrm>
                <a:off x="5497066" y="4989659"/>
                <a:ext cx="82800" cy="83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422317C-F30F-AD4E-B066-A980854A02A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89506" y="4982099"/>
                  <a:ext cx="9792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33B5EC6-64C0-4441-A018-963CF9B3C038}"/>
              </a:ext>
            </a:extLst>
          </p:cNvPr>
          <p:cNvGrpSpPr/>
          <p:nvPr/>
        </p:nvGrpSpPr>
        <p:grpSpPr>
          <a:xfrm>
            <a:off x="5809186" y="4835219"/>
            <a:ext cx="852840" cy="235440"/>
            <a:chOff x="5809186" y="4835219"/>
            <a:chExt cx="85284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6CB26C1-7AE9-EB40-B098-074AB3CC0E07}"/>
                    </a:ext>
                  </a:extLst>
                </p14:cNvPr>
                <p14:cNvContentPartPr/>
                <p14:nvPr/>
              </p14:nvContentPartPr>
              <p14:xfrm>
                <a:off x="5809186" y="4972739"/>
                <a:ext cx="124560" cy="80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6CB26C1-7AE9-EB40-B098-074AB3CC0E0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01986" y="4965179"/>
                  <a:ext cx="1396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24CE756-BB87-B64C-BD53-4313E9391B6B}"/>
                    </a:ext>
                  </a:extLst>
                </p14:cNvPr>
                <p14:cNvContentPartPr/>
                <p14:nvPr/>
              </p14:nvContentPartPr>
              <p14:xfrm>
                <a:off x="5999986" y="4965899"/>
                <a:ext cx="107280" cy="59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24CE756-BB87-B64C-BD53-4313E9391B6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992426" y="4958339"/>
                  <a:ext cx="122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AA75197-F947-224B-847B-9D8D928C35B4}"/>
                    </a:ext>
                  </a:extLst>
                </p14:cNvPr>
                <p14:cNvContentPartPr/>
                <p14:nvPr/>
              </p14:nvContentPartPr>
              <p14:xfrm>
                <a:off x="6176026" y="4850699"/>
                <a:ext cx="23760" cy="159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AA75197-F947-224B-847B-9D8D928C35B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168466" y="4843139"/>
                  <a:ext cx="38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942D7F9-3F18-D448-AD24-EB8B20768157}"/>
                    </a:ext>
                  </a:extLst>
                </p14:cNvPr>
                <p14:cNvContentPartPr/>
                <p14:nvPr/>
              </p14:nvContentPartPr>
              <p14:xfrm>
                <a:off x="6097906" y="4911539"/>
                <a:ext cx="195840" cy="37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942D7F9-3F18-D448-AD24-EB8B2076815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90346" y="4903979"/>
                  <a:ext cx="210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92A3131-261F-FB4B-90B2-75BE5020EF2E}"/>
                    </a:ext>
                  </a:extLst>
                </p14:cNvPr>
                <p14:cNvContentPartPr/>
                <p14:nvPr/>
              </p14:nvContentPartPr>
              <p14:xfrm>
                <a:off x="6294466" y="4932779"/>
                <a:ext cx="32400" cy="137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92A3131-261F-FB4B-90B2-75BE5020EF2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86906" y="4925579"/>
                  <a:ext cx="47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AA51B8F-013A-BF4A-A6AA-BE7681EB1B76}"/>
                    </a:ext>
                  </a:extLst>
                </p14:cNvPr>
                <p14:cNvContentPartPr/>
                <p14:nvPr/>
              </p14:nvContentPartPr>
              <p14:xfrm>
                <a:off x="6289426" y="4920179"/>
                <a:ext cx="112680" cy="83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AA51B8F-013A-BF4A-A6AA-BE7681EB1B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281866" y="4912619"/>
                  <a:ext cx="127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5E0A98D-0C69-3145-8D0F-66EC8B225CEE}"/>
                    </a:ext>
                  </a:extLst>
                </p14:cNvPr>
                <p14:cNvContentPartPr/>
                <p14:nvPr/>
              </p14:nvContentPartPr>
              <p14:xfrm>
                <a:off x="6427666" y="4920179"/>
                <a:ext cx="106560" cy="59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5E0A98D-0C69-3145-8D0F-66EC8B225CE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420106" y="4912619"/>
                  <a:ext cx="1216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499F993-98D5-7549-8351-4971641712A0}"/>
                    </a:ext>
                  </a:extLst>
                </p14:cNvPr>
                <p14:cNvContentPartPr/>
                <p14:nvPr/>
              </p14:nvContentPartPr>
              <p14:xfrm>
                <a:off x="6577066" y="4835219"/>
                <a:ext cx="15840" cy="105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499F993-98D5-7549-8351-4971641712A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569506" y="4827659"/>
                  <a:ext cx="30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F23EF6A-E2E7-F740-A02F-EFB161213E4A}"/>
                    </a:ext>
                  </a:extLst>
                </p14:cNvPr>
                <p14:cNvContentPartPr/>
                <p14:nvPr/>
              </p14:nvContentPartPr>
              <p14:xfrm>
                <a:off x="6558706" y="4897499"/>
                <a:ext cx="77760" cy="14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F23EF6A-E2E7-F740-A02F-EFB161213E4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51146" y="4889939"/>
                  <a:ext cx="92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CFFAC08-2FDF-3F4C-B9C8-C4299151C4EA}"/>
                    </a:ext>
                  </a:extLst>
                </p14:cNvPr>
                <p14:cNvContentPartPr/>
                <p14:nvPr/>
              </p14:nvContentPartPr>
              <p14:xfrm>
                <a:off x="6610546" y="4949339"/>
                <a:ext cx="51480" cy="34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CFFAC08-2FDF-3F4C-B9C8-C4299151C4E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02986" y="4941779"/>
                  <a:ext cx="6660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DF0D752-0A48-1743-8DE0-A650D2B42140}"/>
              </a:ext>
            </a:extLst>
          </p:cNvPr>
          <p:cNvGrpSpPr/>
          <p:nvPr/>
        </p:nvGrpSpPr>
        <p:grpSpPr>
          <a:xfrm>
            <a:off x="1238266" y="5108099"/>
            <a:ext cx="3364920" cy="464760"/>
            <a:chOff x="1238266" y="5108099"/>
            <a:chExt cx="336492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D29F99E-35C9-B642-A02D-8180D792FC17}"/>
                    </a:ext>
                  </a:extLst>
                </p14:cNvPr>
                <p14:cNvContentPartPr/>
                <p14:nvPr/>
              </p14:nvContentPartPr>
              <p14:xfrm>
                <a:off x="1238266" y="5177579"/>
                <a:ext cx="574560" cy="395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D29F99E-35C9-B642-A02D-8180D792FC1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230706" y="5170019"/>
                  <a:ext cx="5896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159E3BE-7FBD-9346-BC39-3F4DBC6BEDA3}"/>
                    </a:ext>
                  </a:extLst>
                </p14:cNvPr>
                <p14:cNvContentPartPr/>
                <p14:nvPr/>
              </p14:nvContentPartPr>
              <p14:xfrm>
                <a:off x="1734346" y="5154179"/>
                <a:ext cx="652320" cy="417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159E3BE-7FBD-9346-BC39-3F4DBC6BEDA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26786" y="5146619"/>
                  <a:ext cx="6674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F7FD96D-0718-C444-80B2-5CAD28972E97}"/>
                    </a:ext>
                  </a:extLst>
                </p14:cNvPr>
                <p14:cNvContentPartPr/>
                <p14:nvPr/>
              </p14:nvContentPartPr>
              <p14:xfrm>
                <a:off x="2351386" y="5124299"/>
                <a:ext cx="534600" cy="371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F7FD96D-0718-C444-80B2-5CAD28972E9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43826" y="5116739"/>
                  <a:ext cx="5497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F052B3E-3C95-8440-9126-DC69FDC43332}"/>
                    </a:ext>
                  </a:extLst>
                </p14:cNvPr>
                <p14:cNvContentPartPr/>
                <p14:nvPr/>
              </p14:nvContentPartPr>
              <p14:xfrm>
                <a:off x="2790586" y="5110979"/>
                <a:ext cx="624240" cy="364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F052B3E-3C95-8440-9126-DC69FDC4333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783026" y="5103419"/>
                  <a:ext cx="6393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DEC2E3F-DD34-EF48-9B59-D06E67FD16A3}"/>
                    </a:ext>
                  </a:extLst>
                </p14:cNvPr>
                <p14:cNvContentPartPr/>
                <p14:nvPr/>
              </p14:nvContentPartPr>
              <p14:xfrm>
                <a:off x="3429946" y="5108099"/>
                <a:ext cx="597240" cy="354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DEC2E3F-DD34-EF48-9B59-D06E67FD16A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22386" y="5100539"/>
                  <a:ext cx="6123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4717DE4-7ED4-274E-9EC9-A01A2561B5CD}"/>
                    </a:ext>
                  </a:extLst>
                </p14:cNvPr>
                <p14:cNvContentPartPr/>
                <p14:nvPr/>
              </p14:nvContentPartPr>
              <p14:xfrm>
                <a:off x="3951586" y="5113859"/>
                <a:ext cx="651600" cy="330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4717DE4-7ED4-274E-9EC9-A01A2561B5C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944026" y="5106299"/>
                  <a:ext cx="666720" cy="345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12776"/>
            <a:ext cx="8928992" cy="3311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6916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Table 3.1 </a:t>
            </a:r>
          </a:p>
          <a:p>
            <a:pPr algn="ctr"/>
            <a:r>
              <a:rPr lang="en-US" dirty="0">
                <a:latin typeface="+mn-lt"/>
              </a:rPr>
              <a:t>    </a:t>
            </a:r>
          </a:p>
          <a:p>
            <a:pPr algn="ctr"/>
            <a:r>
              <a:rPr lang="en-US" dirty="0">
                <a:latin typeface="+mn-lt"/>
              </a:rPr>
              <a:t>Classes of Interrupts</a:t>
            </a:r>
          </a:p>
          <a:p>
            <a:pPr algn="ctr"/>
            <a:endParaRPr lang="en-US" dirty="0">
              <a:latin typeface="+mn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9947049-3BD6-6846-A4FB-20434845100B}"/>
                  </a:ext>
                </a:extLst>
              </p14:cNvPr>
              <p14:cNvContentPartPr/>
              <p14:nvPr/>
            </p14:nvContentPartPr>
            <p14:xfrm>
              <a:off x="793666" y="1754037"/>
              <a:ext cx="167760" cy="138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9947049-3BD6-6846-A4FB-2043484510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106" y="1746477"/>
                <a:ext cx="1828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D7758AF-72F4-BA41-8D10-EA61474EFA7D}"/>
                  </a:ext>
                </a:extLst>
              </p14:cNvPr>
              <p14:cNvContentPartPr/>
              <p14:nvPr/>
            </p14:nvContentPartPr>
            <p14:xfrm>
              <a:off x="939106" y="2540277"/>
              <a:ext cx="249840" cy="265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D7758AF-72F4-BA41-8D10-EA61474EFA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1546" y="2532717"/>
                <a:ext cx="26496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0FC951-8E4B-614A-8957-AC10735241A4}"/>
                  </a:ext>
                </a:extLst>
              </p14:cNvPr>
              <p14:cNvContentPartPr/>
              <p14:nvPr/>
            </p14:nvContentPartPr>
            <p14:xfrm>
              <a:off x="631306" y="3332277"/>
              <a:ext cx="75600" cy="84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0FC951-8E4B-614A-8957-AC10735241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3746" y="3324717"/>
                <a:ext cx="907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E1FECD-2189-B941-A472-9F29E59E6E5B}"/>
                  </a:ext>
                </a:extLst>
              </p14:cNvPr>
              <p14:cNvContentPartPr/>
              <p14:nvPr/>
            </p14:nvContentPartPr>
            <p14:xfrm>
              <a:off x="935146" y="4028877"/>
              <a:ext cx="117000" cy="141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E1FECD-2189-B941-A472-9F29E59E6E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586" y="4021317"/>
                <a:ext cx="1321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519B20-DBFA-8B44-A1A1-F08613C00CC0}"/>
                  </a:ext>
                </a:extLst>
              </p14:cNvPr>
              <p14:cNvContentPartPr/>
              <p14:nvPr/>
            </p14:nvContentPartPr>
            <p14:xfrm>
              <a:off x="6011506" y="3874437"/>
              <a:ext cx="227880" cy="246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519B20-DBFA-8B44-A1A1-F08613C00CC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03946" y="3866877"/>
                <a:ext cx="2430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02A9FC7-0DE4-2443-AEB7-18494A4E20DF}"/>
                  </a:ext>
                </a:extLst>
              </p14:cNvPr>
              <p14:cNvContentPartPr/>
              <p14:nvPr/>
            </p14:nvContentPartPr>
            <p14:xfrm>
              <a:off x="7529626" y="3921237"/>
              <a:ext cx="222840" cy="199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02A9FC7-0DE4-2443-AEB7-18494A4E20D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22426" y="3913677"/>
                <a:ext cx="237960" cy="214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" t="5893" r="5425" b="8922"/>
          <a:stretch/>
        </p:blipFill>
        <p:spPr>
          <a:xfrm>
            <a:off x="323528" y="332656"/>
            <a:ext cx="8425440" cy="623285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4" b="27104"/>
          <a:stretch/>
        </p:blipFill>
        <p:spPr>
          <a:xfrm>
            <a:off x="-108520" y="-99392"/>
            <a:ext cx="9496384" cy="674470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3" b="26263"/>
          <a:stretch/>
        </p:blipFill>
        <p:spPr>
          <a:xfrm>
            <a:off x="-396552" y="836712"/>
            <a:ext cx="9736153" cy="547260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TextBox 6"/>
          <p:cNvSpPr txBox="1"/>
          <p:nvPr/>
        </p:nvSpPr>
        <p:spPr>
          <a:xfrm>
            <a:off x="260946" y="4487924"/>
            <a:ext cx="348654" cy="5412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93" y="-166883"/>
            <a:ext cx="5338195" cy="690825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203BED-FF58-B14E-99B1-6F8D0C276A04}"/>
              </a:ext>
            </a:extLst>
          </p:cNvPr>
          <p:cNvGrpSpPr/>
          <p:nvPr/>
        </p:nvGrpSpPr>
        <p:grpSpPr>
          <a:xfrm>
            <a:off x="2901106" y="469800"/>
            <a:ext cx="938880" cy="536040"/>
            <a:chOff x="2901106" y="469800"/>
            <a:chExt cx="938880" cy="53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56FCA50-221B-D142-A11C-1B549550B8F3}"/>
                    </a:ext>
                  </a:extLst>
                </p14:cNvPr>
                <p14:cNvContentPartPr/>
                <p14:nvPr/>
              </p14:nvContentPartPr>
              <p14:xfrm>
                <a:off x="2901106" y="688320"/>
                <a:ext cx="436320" cy="317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56FCA50-221B-D142-A11C-1B549550B8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93546" y="680760"/>
                  <a:ext cx="451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A25E6D-ECC4-924C-A929-18DAB700FBD4}"/>
                    </a:ext>
                  </a:extLst>
                </p14:cNvPr>
                <p14:cNvContentPartPr/>
                <p14:nvPr/>
              </p14:nvContentPartPr>
              <p14:xfrm>
                <a:off x="3293866" y="635760"/>
                <a:ext cx="101880" cy="121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A25E6D-ECC4-924C-A929-18DAB700FBD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86306" y="628200"/>
                  <a:ext cx="116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D40954C-3BC2-E64A-A35E-650106EAA417}"/>
                    </a:ext>
                  </a:extLst>
                </p14:cNvPr>
                <p14:cNvContentPartPr/>
                <p14:nvPr/>
              </p14:nvContentPartPr>
              <p14:xfrm>
                <a:off x="3476746" y="536400"/>
                <a:ext cx="2520" cy="124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D40954C-3BC2-E64A-A35E-650106EAA4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69186" y="528840"/>
                  <a:ext cx="17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3F3D671-FE72-FB4E-BAA5-CAC4DB4DC896}"/>
                    </a:ext>
                  </a:extLst>
                </p14:cNvPr>
                <p14:cNvContentPartPr/>
                <p14:nvPr/>
              </p14:nvContentPartPr>
              <p14:xfrm>
                <a:off x="3445426" y="659160"/>
                <a:ext cx="98280" cy="19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3F3D671-FE72-FB4E-BAA5-CAC4DB4DC8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37866" y="651600"/>
                  <a:ext cx="113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19C8AF-C0FF-FC42-830F-9DB1FB773520}"/>
                    </a:ext>
                  </a:extLst>
                </p14:cNvPr>
                <p14:cNvContentPartPr/>
                <p14:nvPr/>
              </p14:nvContentPartPr>
              <p14:xfrm>
                <a:off x="3434986" y="515160"/>
                <a:ext cx="10656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19C8AF-C0FF-FC42-830F-9DB1FB7735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27426" y="507600"/>
                  <a:ext cx="121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7D6C20-3621-4846-BB34-D1954B4A2666}"/>
                    </a:ext>
                  </a:extLst>
                </p14:cNvPr>
                <p14:cNvContentPartPr/>
                <p14:nvPr/>
              </p14:nvContentPartPr>
              <p14:xfrm>
                <a:off x="3536866" y="570960"/>
                <a:ext cx="86040" cy="78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7D6C20-3621-4846-BB34-D1954B4A266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29306" y="563400"/>
                  <a:ext cx="101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F426AE2-8F30-444D-AC7D-6982D0D4A53A}"/>
                    </a:ext>
                  </a:extLst>
                </p14:cNvPr>
                <p14:cNvContentPartPr/>
                <p14:nvPr/>
              </p14:nvContentPartPr>
              <p14:xfrm>
                <a:off x="3634066" y="495360"/>
                <a:ext cx="27000" cy="142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F426AE2-8F30-444D-AC7D-6982D0D4A5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26506" y="487800"/>
                  <a:ext cx="41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D751FD2-1A32-6740-A9BF-D6731321553D}"/>
                    </a:ext>
                  </a:extLst>
                </p14:cNvPr>
                <p14:cNvContentPartPr/>
                <p14:nvPr/>
              </p14:nvContentPartPr>
              <p14:xfrm>
                <a:off x="3588706" y="527760"/>
                <a:ext cx="89640" cy="33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D751FD2-1A32-6740-A9BF-D673132155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81146" y="520200"/>
                  <a:ext cx="104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97F2B4-EDC2-2240-9881-24A90EC5712D}"/>
                    </a:ext>
                  </a:extLst>
                </p14:cNvPr>
                <p14:cNvContentPartPr/>
                <p14:nvPr/>
              </p14:nvContentPartPr>
              <p14:xfrm>
                <a:off x="3765826" y="469800"/>
                <a:ext cx="74160" cy="151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97F2B4-EDC2-2240-9881-24A90EC5712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58266" y="462240"/>
                  <a:ext cx="89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06039BC-FAEE-3E49-8CC3-0A3FBEC571B1}"/>
                    </a:ext>
                  </a:extLst>
                </p14:cNvPr>
                <p14:cNvContentPartPr/>
                <p14:nvPr/>
              </p14:nvContentPartPr>
              <p14:xfrm>
                <a:off x="3751786" y="524520"/>
                <a:ext cx="87480" cy="70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06039BC-FAEE-3E49-8CC3-0A3FBEC571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44226" y="516960"/>
                  <a:ext cx="10260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F127997-4A49-8045-B763-0C90ED1D5EA8}"/>
              </a:ext>
            </a:extLst>
          </p:cNvPr>
          <p:cNvGrpSpPr/>
          <p:nvPr/>
        </p:nvGrpSpPr>
        <p:grpSpPr>
          <a:xfrm>
            <a:off x="4693906" y="238680"/>
            <a:ext cx="2196720" cy="314640"/>
            <a:chOff x="4693906" y="238680"/>
            <a:chExt cx="219672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03BBA87-29E0-AF4E-A3A3-A212CBED827A}"/>
                    </a:ext>
                  </a:extLst>
                </p14:cNvPr>
                <p14:cNvContentPartPr/>
                <p14:nvPr/>
              </p14:nvContentPartPr>
              <p14:xfrm>
                <a:off x="4693906" y="390960"/>
                <a:ext cx="441720" cy="162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03BBA87-29E0-AF4E-A3A3-A212CBED827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86346" y="383400"/>
                  <a:ext cx="456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01E33FA-67F2-054F-B40D-FDEECDC8847B}"/>
                    </a:ext>
                  </a:extLst>
                </p14:cNvPr>
                <p14:cNvContentPartPr/>
                <p14:nvPr/>
              </p14:nvContentPartPr>
              <p14:xfrm>
                <a:off x="5216266" y="358920"/>
                <a:ext cx="118800" cy="67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01E33FA-67F2-054F-B40D-FDEECDC8847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08706" y="351360"/>
                  <a:ext cx="1339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F21420A-3C53-1F48-80AD-C873CBD54085}"/>
                    </a:ext>
                  </a:extLst>
                </p14:cNvPr>
                <p14:cNvContentPartPr/>
                <p14:nvPr/>
              </p14:nvContentPartPr>
              <p14:xfrm>
                <a:off x="5318146" y="238680"/>
                <a:ext cx="23760" cy="217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F21420A-3C53-1F48-80AD-C873CBD5408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10586" y="231120"/>
                  <a:ext cx="38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F9BA553-DFDA-9B44-91EE-E0AF90551E63}"/>
                    </a:ext>
                  </a:extLst>
                </p14:cNvPr>
                <p14:cNvContentPartPr/>
                <p14:nvPr/>
              </p14:nvContentPartPr>
              <p14:xfrm>
                <a:off x="5399866" y="362880"/>
                <a:ext cx="13680" cy="9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F9BA553-DFDA-9B44-91EE-E0AF90551E6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92306" y="355320"/>
                  <a:ext cx="28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F2EE236-8EA5-1249-9B81-0D1CB8E18EFA}"/>
                    </a:ext>
                  </a:extLst>
                </p14:cNvPr>
                <p14:cNvContentPartPr/>
                <p14:nvPr/>
              </p14:nvContentPartPr>
              <p14:xfrm>
                <a:off x="5413186" y="313200"/>
                <a:ext cx="75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F2EE236-8EA5-1249-9B81-0D1CB8E18EF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05626" y="305640"/>
                  <a:ext cx="223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7324E2D-2D01-B84C-91B1-B27C6F6094F0}"/>
                    </a:ext>
                  </a:extLst>
                </p14:cNvPr>
                <p14:cNvContentPartPr/>
                <p14:nvPr/>
              </p14:nvContentPartPr>
              <p14:xfrm>
                <a:off x="5451346" y="340200"/>
                <a:ext cx="101880" cy="113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7324E2D-2D01-B84C-91B1-B27C6F6094F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43786" y="332640"/>
                  <a:ext cx="117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B55F9C0-696F-3540-9EBE-7F35C134137D}"/>
                    </a:ext>
                  </a:extLst>
                </p14:cNvPr>
                <p14:cNvContentPartPr/>
                <p14:nvPr/>
              </p14:nvContentPartPr>
              <p14:xfrm>
                <a:off x="5537386" y="391680"/>
                <a:ext cx="137520" cy="55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B55F9C0-696F-3540-9EBE-7F35C134137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29826" y="384120"/>
                  <a:ext cx="152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D0BB204-CD8C-7349-B782-5F43F8A78084}"/>
                    </a:ext>
                  </a:extLst>
                </p14:cNvPr>
                <p14:cNvContentPartPr/>
                <p14:nvPr/>
              </p14:nvContentPartPr>
              <p14:xfrm>
                <a:off x="5691106" y="278280"/>
                <a:ext cx="27360" cy="174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D0BB204-CD8C-7349-B782-5F43F8A7808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83546" y="270720"/>
                  <a:ext cx="42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743303-DF8B-AE4B-ACAD-75F8571990C5}"/>
                    </a:ext>
                  </a:extLst>
                </p14:cNvPr>
                <p14:cNvContentPartPr/>
                <p14:nvPr/>
              </p14:nvContentPartPr>
              <p14:xfrm>
                <a:off x="5702986" y="388800"/>
                <a:ext cx="103320" cy="64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743303-DF8B-AE4B-ACAD-75F8571990C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95426" y="381240"/>
                  <a:ext cx="118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60393EC-CD46-EF4D-8125-2952A01122ED}"/>
                    </a:ext>
                  </a:extLst>
                </p14:cNvPr>
                <p14:cNvContentPartPr/>
                <p14:nvPr/>
              </p14:nvContentPartPr>
              <p14:xfrm>
                <a:off x="5821426" y="264240"/>
                <a:ext cx="20160" cy="187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60393EC-CD46-EF4D-8125-2952A01122E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13866" y="256680"/>
                  <a:ext cx="35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AABDE08-9494-6D46-8F0D-9DF6217A4977}"/>
                    </a:ext>
                  </a:extLst>
                </p14:cNvPr>
                <p14:cNvContentPartPr/>
                <p14:nvPr/>
              </p14:nvContentPartPr>
              <p14:xfrm>
                <a:off x="5870386" y="354240"/>
                <a:ext cx="86040" cy="104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AABDE08-9494-6D46-8F0D-9DF6217A497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62826" y="346680"/>
                  <a:ext cx="101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51975E7-E176-9E43-9D75-CA1411E45B99}"/>
                    </a:ext>
                  </a:extLst>
                </p14:cNvPr>
                <p14:cNvContentPartPr/>
                <p14:nvPr/>
              </p14:nvContentPartPr>
              <p14:xfrm>
                <a:off x="6170986" y="244440"/>
                <a:ext cx="122760" cy="284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51975E7-E176-9E43-9D75-CA1411E45B9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63426" y="236880"/>
                  <a:ext cx="137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C57A74-C919-2D4A-A6BE-9EA17BF12F82}"/>
                    </a:ext>
                  </a:extLst>
                </p14:cNvPr>
                <p14:cNvContentPartPr/>
                <p14:nvPr/>
              </p14:nvContentPartPr>
              <p14:xfrm>
                <a:off x="6101506" y="382680"/>
                <a:ext cx="264600" cy="84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C57A74-C919-2D4A-A6BE-9EA17BF12F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93946" y="375120"/>
                  <a:ext cx="279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188EF37-5248-A44D-82D1-D1B45D851AFF}"/>
                    </a:ext>
                  </a:extLst>
                </p14:cNvPr>
                <p14:cNvContentPartPr/>
                <p14:nvPr/>
              </p14:nvContentPartPr>
              <p14:xfrm>
                <a:off x="6395266" y="305280"/>
                <a:ext cx="37800" cy="167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188EF37-5248-A44D-82D1-D1B45D851AF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87706" y="297720"/>
                  <a:ext cx="52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14BB938-356C-2C46-97C9-BC00B07AC517}"/>
                    </a:ext>
                  </a:extLst>
                </p14:cNvPr>
                <p14:cNvContentPartPr/>
                <p14:nvPr/>
              </p14:nvContentPartPr>
              <p14:xfrm>
                <a:off x="6351706" y="375840"/>
                <a:ext cx="239040" cy="75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14BB938-356C-2C46-97C9-BC00B07AC51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44146" y="368280"/>
                  <a:ext cx="254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E0EE6EA-FEFA-5848-9442-195130A4CC5A}"/>
                    </a:ext>
                  </a:extLst>
                </p14:cNvPr>
                <p14:cNvContentPartPr/>
                <p14:nvPr/>
              </p14:nvContentPartPr>
              <p14:xfrm>
                <a:off x="6647986" y="374400"/>
                <a:ext cx="77040" cy="105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E0EE6EA-FEFA-5848-9442-195130A4CC5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40426" y="366840"/>
                  <a:ext cx="91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CB4D3F0-D4B1-0B4F-ADE6-65CA8F9EC7EB}"/>
                    </a:ext>
                  </a:extLst>
                </p14:cNvPr>
                <p14:cNvContentPartPr/>
                <p14:nvPr/>
              </p14:nvContentPartPr>
              <p14:xfrm>
                <a:off x="6770746" y="345960"/>
                <a:ext cx="119880" cy="112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CB4D3F0-D4B1-0B4F-ADE6-65CA8F9EC7E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63186" y="338400"/>
                  <a:ext cx="13500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45DD2D-DEF6-9E46-A1FA-EDA70B91396B}"/>
              </a:ext>
            </a:extLst>
          </p:cNvPr>
          <p:cNvGrpSpPr/>
          <p:nvPr/>
        </p:nvGrpSpPr>
        <p:grpSpPr>
          <a:xfrm>
            <a:off x="6092146" y="567720"/>
            <a:ext cx="998640" cy="240480"/>
            <a:chOff x="6092146" y="567720"/>
            <a:chExt cx="99864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3721178-209A-E344-90A2-7597FA6E8F45}"/>
                    </a:ext>
                  </a:extLst>
                </p14:cNvPr>
                <p14:cNvContentPartPr/>
                <p14:nvPr/>
              </p14:nvContentPartPr>
              <p14:xfrm>
                <a:off x="6109426" y="680760"/>
                <a:ext cx="10080" cy="87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3721178-209A-E344-90A2-7597FA6E8F4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01866" y="673200"/>
                  <a:ext cx="25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6098E71-CA32-1344-ACE3-5260B35CA753}"/>
                    </a:ext>
                  </a:extLst>
                </p14:cNvPr>
                <p14:cNvContentPartPr/>
                <p14:nvPr/>
              </p14:nvContentPartPr>
              <p14:xfrm>
                <a:off x="6092146" y="645480"/>
                <a:ext cx="324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6098E71-CA32-1344-ACE3-5260B35CA75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84586" y="637920"/>
                  <a:ext cx="183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763BEE7-2AB1-2F42-9CFA-7FBB277752E1}"/>
                    </a:ext>
                  </a:extLst>
                </p14:cNvPr>
                <p14:cNvContentPartPr/>
                <p14:nvPr/>
              </p14:nvContentPartPr>
              <p14:xfrm>
                <a:off x="6142546" y="681840"/>
                <a:ext cx="107280" cy="81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763BEE7-2AB1-2F42-9CFA-7FBB277752E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34986" y="674280"/>
                  <a:ext cx="122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BCBD43-B972-CF4E-BB0D-B9B91BB8D308}"/>
                    </a:ext>
                  </a:extLst>
                </p14:cNvPr>
                <p14:cNvContentPartPr/>
                <p14:nvPr/>
              </p14:nvContentPartPr>
              <p14:xfrm>
                <a:off x="6267466" y="592200"/>
                <a:ext cx="22320" cy="158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BCBD43-B972-CF4E-BB0D-B9B91BB8D30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59906" y="585000"/>
                  <a:ext cx="37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A6B4E6C-5F8F-BB4F-AB2C-A16B13C2C21C}"/>
                    </a:ext>
                  </a:extLst>
                </p14:cNvPr>
                <p14:cNvContentPartPr/>
                <p14:nvPr/>
              </p14:nvContentPartPr>
              <p14:xfrm>
                <a:off x="6231106" y="653400"/>
                <a:ext cx="69480" cy="3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A6B4E6C-5F8F-BB4F-AB2C-A16B13C2C21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23546" y="645840"/>
                  <a:ext cx="846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45ED479-B66A-444B-BF0D-93731BCFD064}"/>
                    </a:ext>
                  </a:extLst>
                </p14:cNvPr>
                <p14:cNvContentPartPr/>
                <p14:nvPr/>
              </p14:nvContentPartPr>
              <p14:xfrm>
                <a:off x="6342346" y="653760"/>
                <a:ext cx="84240" cy="94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45ED479-B66A-444B-BF0D-93731BCFD06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34786" y="646200"/>
                  <a:ext cx="99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58AC8F9-8BCA-614A-9186-B8A0756711B5}"/>
                    </a:ext>
                  </a:extLst>
                </p14:cNvPr>
                <p14:cNvContentPartPr/>
                <p14:nvPr/>
              </p14:nvContentPartPr>
              <p14:xfrm>
                <a:off x="6448186" y="646200"/>
                <a:ext cx="66960" cy="90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58AC8F9-8BCA-614A-9186-B8A0756711B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40626" y="638640"/>
                  <a:ext cx="82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A30AA4C-F3DD-B649-82EC-81BD47F39AD2}"/>
                    </a:ext>
                  </a:extLst>
                </p14:cNvPr>
                <p14:cNvContentPartPr/>
                <p14:nvPr/>
              </p14:nvContentPartPr>
              <p14:xfrm>
                <a:off x="6553666" y="665640"/>
                <a:ext cx="71280" cy="83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A30AA4C-F3DD-B649-82EC-81BD47F39AD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46106" y="658080"/>
                  <a:ext cx="864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C7770D3-2C07-E342-8031-8FD5D8EDC3C6}"/>
                    </a:ext>
                  </a:extLst>
                </p14:cNvPr>
                <p14:cNvContentPartPr/>
                <p14:nvPr/>
              </p14:nvContentPartPr>
              <p14:xfrm>
                <a:off x="6663466" y="673200"/>
                <a:ext cx="103320" cy="75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C7770D3-2C07-E342-8031-8FD5D8EDC3C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55906" y="665640"/>
                  <a:ext cx="1180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7E8E78F-187C-9541-BFB4-42D868919A71}"/>
                    </a:ext>
                  </a:extLst>
                </p14:cNvPr>
                <p14:cNvContentPartPr/>
                <p14:nvPr/>
              </p14:nvContentPartPr>
              <p14:xfrm>
                <a:off x="6797026" y="676080"/>
                <a:ext cx="14400" cy="132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7E8E78F-187C-9541-BFB4-42D868919A7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89466" y="668520"/>
                  <a:ext cx="295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C1CF1BC-D5D1-C542-8475-AC8D8EA3E4F5}"/>
                    </a:ext>
                  </a:extLst>
                </p14:cNvPr>
                <p14:cNvContentPartPr/>
                <p14:nvPr/>
              </p14:nvContentPartPr>
              <p14:xfrm>
                <a:off x="6781186" y="679320"/>
                <a:ext cx="107640" cy="60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C1CF1BC-D5D1-C542-8475-AC8D8EA3E4F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73626" y="671760"/>
                  <a:ext cx="1227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77E094B-BA17-3446-B9AD-F9CA728356D7}"/>
                    </a:ext>
                  </a:extLst>
                </p14:cNvPr>
                <p14:cNvContentPartPr/>
                <p14:nvPr/>
              </p14:nvContentPartPr>
              <p14:xfrm>
                <a:off x="6900346" y="567720"/>
                <a:ext cx="36360" cy="169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77E094B-BA17-3446-B9AD-F9CA728356D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92786" y="560160"/>
                  <a:ext cx="51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D387DDA-0053-FF44-BC90-758582F8E547}"/>
                    </a:ext>
                  </a:extLst>
                </p14:cNvPr>
                <p14:cNvContentPartPr/>
                <p14:nvPr/>
              </p14:nvContentPartPr>
              <p14:xfrm>
                <a:off x="6866146" y="640440"/>
                <a:ext cx="128880" cy="7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D387DDA-0053-FF44-BC90-758582F8E54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58586" y="632880"/>
                  <a:ext cx="144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DE6C0B4-41AB-054C-9F90-501D1CBB0653}"/>
                    </a:ext>
                  </a:extLst>
                </p14:cNvPr>
                <p14:cNvContentPartPr/>
                <p14:nvPr/>
              </p14:nvContentPartPr>
              <p14:xfrm>
                <a:off x="6969106" y="617760"/>
                <a:ext cx="121680" cy="125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DE6C0B4-41AB-054C-9F90-501D1CBB065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61546" y="610560"/>
                  <a:ext cx="13680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B5953A4-1C92-2046-9174-8B7150B18C92}"/>
              </a:ext>
            </a:extLst>
          </p:cNvPr>
          <p:cNvGrpSpPr/>
          <p:nvPr/>
        </p:nvGrpSpPr>
        <p:grpSpPr>
          <a:xfrm>
            <a:off x="4642066" y="796680"/>
            <a:ext cx="897120" cy="203760"/>
            <a:chOff x="4642066" y="796680"/>
            <a:chExt cx="89712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A9AA9F3-8224-9C49-96A7-035B581E66EA}"/>
                    </a:ext>
                  </a:extLst>
                </p14:cNvPr>
                <p14:cNvContentPartPr/>
                <p14:nvPr/>
              </p14:nvContentPartPr>
              <p14:xfrm>
                <a:off x="4642066" y="892080"/>
                <a:ext cx="396000" cy="52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A9AA9F3-8224-9C49-96A7-035B581E66E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34506" y="884520"/>
                  <a:ext cx="411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1E46DD5-F652-9A4C-9904-841405097F57}"/>
                    </a:ext>
                  </a:extLst>
                </p14:cNvPr>
                <p14:cNvContentPartPr/>
                <p14:nvPr/>
              </p14:nvContentPartPr>
              <p14:xfrm>
                <a:off x="5161546" y="821520"/>
                <a:ext cx="6120" cy="144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1E46DD5-F652-9A4C-9904-841405097F5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53986" y="813960"/>
                  <a:ext cx="21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5EDBAA8-DB41-D447-B24A-FD6EDB0C9880}"/>
                    </a:ext>
                  </a:extLst>
                </p14:cNvPr>
                <p14:cNvContentPartPr/>
                <p14:nvPr/>
              </p14:nvContentPartPr>
              <p14:xfrm>
                <a:off x="5111146" y="947520"/>
                <a:ext cx="117360" cy="30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5EDBAA8-DB41-D447-B24A-FD6EDB0C988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03586" y="939960"/>
                  <a:ext cx="132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454A6AA-E709-C341-8A52-B04AF9519077}"/>
                    </a:ext>
                  </a:extLst>
                </p14:cNvPr>
                <p14:cNvContentPartPr/>
                <p14:nvPr/>
              </p14:nvContentPartPr>
              <p14:xfrm>
                <a:off x="5050306" y="796680"/>
                <a:ext cx="129240" cy="19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454A6AA-E709-C341-8A52-B04AF951907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42746" y="789120"/>
                  <a:ext cx="144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F41312F-50E2-E54C-83BE-80D931626B8A}"/>
                    </a:ext>
                  </a:extLst>
                </p14:cNvPr>
                <p14:cNvContentPartPr/>
                <p14:nvPr/>
              </p14:nvContentPartPr>
              <p14:xfrm>
                <a:off x="5236066" y="867960"/>
                <a:ext cx="108000" cy="94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F41312F-50E2-E54C-83BE-80D931626B8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28506" y="860400"/>
                  <a:ext cx="123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87961D3-5E19-624B-9CC1-2DDD4F6B959E}"/>
                    </a:ext>
                  </a:extLst>
                </p14:cNvPr>
                <p14:cNvContentPartPr/>
                <p14:nvPr/>
              </p14:nvContentPartPr>
              <p14:xfrm>
                <a:off x="5351626" y="821520"/>
                <a:ext cx="17280" cy="122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87961D3-5E19-624B-9CC1-2DDD4F6B959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44066" y="813960"/>
                  <a:ext cx="32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FEB79B6-C95D-3644-9F7C-5F999C590ED0}"/>
                    </a:ext>
                  </a:extLst>
                </p14:cNvPr>
                <p14:cNvContentPartPr/>
                <p14:nvPr/>
              </p14:nvContentPartPr>
              <p14:xfrm>
                <a:off x="5309866" y="868320"/>
                <a:ext cx="76680" cy="8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FEB79B6-C95D-3644-9F7C-5F999C590ED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02306" y="860760"/>
                  <a:ext cx="91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15C2B5E-019F-F948-80F5-ED7D245E72AD}"/>
                    </a:ext>
                  </a:extLst>
                </p14:cNvPr>
                <p14:cNvContentPartPr/>
                <p14:nvPr/>
              </p14:nvContentPartPr>
              <p14:xfrm>
                <a:off x="5430106" y="820800"/>
                <a:ext cx="72720" cy="70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15C2B5E-019F-F948-80F5-ED7D245E72A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22546" y="813240"/>
                  <a:ext cx="87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75A4D50-0DBE-8949-AF30-E306EFEE601C}"/>
                    </a:ext>
                  </a:extLst>
                </p14:cNvPr>
                <p14:cNvContentPartPr/>
                <p14:nvPr/>
              </p14:nvContentPartPr>
              <p14:xfrm>
                <a:off x="5492026" y="807840"/>
                <a:ext cx="47160" cy="192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75A4D50-0DBE-8949-AF30-E306EFEE601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84466" y="800280"/>
                  <a:ext cx="6228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FC6EBEB-A297-7E44-9C35-44669CBA3CA7}"/>
                  </a:ext>
                </a:extLst>
              </p14:cNvPr>
              <p14:cNvContentPartPr/>
              <p14:nvPr/>
            </p14:nvContentPartPr>
            <p14:xfrm>
              <a:off x="4693546" y="1258560"/>
              <a:ext cx="762480" cy="1018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FC6EBEB-A297-7E44-9C35-44669CBA3CA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686346" y="1251000"/>
                <a:ext cx="7776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D32412F-1D0B-5F42-B06A-B97B594D6E23}"/>
                  </a:ext>
                </a:extLst>
              </p14:cNvPr>
              <p14:cNvContentPartPr/>
              <p14:nvPr/>
            </p14:nvContentPartPr>
            <p14:xfrm>
              <a:off x="5569786" y="1204200"/>
              <a:ext cx="94680" cy="770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D32412F-1D0B-5F42-B06A-B97B594D6E2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562226" y="1196640"/>
                <a:ext cx="10980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3FC31E9-C417-F540-9F01-4A90C472494A}"/>
                  </a:ext>
                </a:extLst>
              </p14:cNvPr>
              <p14:cNvContentPartPr/>
              <p14:nvPr/>
            </p14:nvContentPartPr>
            <p14:xfrm>
              <a:off x="5683906" y="1210320"/>
              <a:ext cx="88920" cy="87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3FC31E9-C417-F540-9F01-4A90C472494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676346" y="1202760"/>
                <a:ext cx="1040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EEFCCF2-0E03-7D48-AD4E-64184123B6EB}"/>
                  </a:ext>
                </a:extLst>
              </p14:cNvPr>
              <p14:cNvContentPartPr/>
              <p14:nvPr/>
            </p14:nvContentPartPr>
            <p14:xfrm>
              <a:off x="5771746" y="1221840"/>
              <a:ext cx="95400" cy="514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EEFCCF2-0E03-7D48-AD4E-64184123B6E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764186" y="1214280"/>
                <a:ext cx="1105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067672C-6F15-0E4A-AA25-788657C5A65A}"/>
                  </a:ext>
                </a:extLst>
              </p14:cNvPr>
              <p14:cNvContentPartPr/>
              <p14:nvPr/>
            </p14:nvContentPartPr>
            <p14:xfrm>
              <a:off x="5884426" y="1108440"/>
              <a:ext cx="117360" cy="1540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067672C-6F15-0E4A-AA25-788657C5A65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876866" y="1100880"/>
                <a:ext cx="1324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7BC1DFE-BB76-EB4A-85C3-D29C4F577F1E}"/>
                  </a:ext>
                </a:extLst>
              </p14:cNvPr>
              <p14:cNvContentPartPr/>
              <p14:nvPr/>
            </p14:nvContentPartPr>
            <p14:xfrm>
              <a:off x="6020506" y="1095840"/>
              <a:ext cx="21960" cy="1695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7BC1DFE-BB76-EB4A-85C3-D29C4F577F1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013306" y="1088280"/>
                <a:ext cx="370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2C1E0AE-07E3-BC49-84A1-3D474C17968A}"/>
                  </a:ext>
                </a:extLst>
              </p14:cNvPr>
              <p14:cNvContentPartPr/>
              <p14:nvPr/>
            </p14:nvContentPartPr>
            <p14:xfrm>
              <a:off x="6053266" y="1174680"/>
              <a:ext cx="87120" cy="81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2C1E0AE-07E3-BC49-84A1-3D474C17968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045706" y="1167120"/>
                <a:ext cx="101880" cy="9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D750B0C-BBC0-484F-A526-7DEF4BC0F337}"/>
              </a:ext>
            </a:extLst>
          </p:cNvPr>
          <p:cNvGrpSpPr/>
          <p:nvPr/>
        </p:nvGrpSpPr>
        <p:grpSpPr>
          <a:xfrm>
            <a:off x="6299866" y="960120"/>
            <a:ext cx="2016360" cy="614880"/>
            <a:chOff x="6299866" y="960120"/>
            <a:chExt cx="2016360" cy="61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5447196-31D1-EC48-BF64-D19C10EAB084}"/>
                    </a:ext>
                  </a:extLst>
                </p14:cNvPr>
                <p14:cNvContentPartPr/>
                <p14:nvPr/>
              </p14:nvContentPartPr>
              <p14:xfrm>
                <a:off x="6351706" y="1045080"/>
                <a:ext cx="152280" cy="255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5447196-31D1-EC48-BF64-D19C10EAB08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44146" y="1037520"/>
                  <a:ext cx="1670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5479379-B5BD-4C4C-A075-FD0FB73B58AB}"/>
                    </a:ext>
                  </a:extLst>
                </p14:cNvPr>
                <p14:cNvContentPartPr/>
                <p14:nvPr/>
              </p14:nvContentPartPr>
              <p14:xfrm>
                <a:off x="6299866" y="1163880"/>
                <a:ext cx="157680" cy="46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5479379-B5BD-4C4C-A075-FD0FB73B58A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92306" y="1156320"/>
                  <a:ext cx="172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990A307-018B-4443-9636-1246BC34A202}"/>
                    </a:ext>
                  </a:extLst>
                </p14:cNvPr>
                <p14:cNvContentPartPr/>
                <p14:nvPr/>
              </p14:nvContentPartPr>
              <p14:xfrm>
                <a:off x="6466546" y="1158120"/>
                <a:ext cx="137160" cy="79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990A307-018B-4443-9636-1246BC34A2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58986" y="1150560"/>
                  <a:ext cx="152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21383A9-0662-9745-A2D5-C3941B957DD0}"/>
                    </a:ext>
                  </a:extLst>
                </p14:cNvPr>
                <p14:cNvContentPartPr/>
                <p14:nvPr/>
              </p14:nvContentPartPr>
              <p14:xfrm>
                <a:off x="6611266" y="1058760"/>
                <a:ext cx="36360" cy="172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21383A9-0662-9745-A2D5-C3941B957DD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03706" y="1051200"/>
                  <a:ext cx="51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0DDD6DB-25EF-5445-927E-23F673E719E0}"/>
                    </a:ext>
                  </a:extLst>
                </p14:cNvPr>
                <p14:cNvContentPartPr/>
                <p14:nvPr/>
              </p14:nvContentPartPr>
              <p14:xfrm>
                <a:off x="6592546" y="1144440"/>
                <a:ext cx="234360" cy="82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0DDD6DB-25EF-5445-927E-23F673E719E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85346" y="1136880"/>
                  <a:ext cx="249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3A02081-3A25-B840-AFD4-8CD73B9ADF85}"/>
                    </a:ext>
                  </a:extLst>
                </p14:cNvPr>
                <p14:cNvContentPartPr/>
                <p14:nvPr/>
              </p14:nvContentPartPr>
              <p14:xfrm>
                <a:off x="6857866" y="1137600"/>
                <a:ext cx="77040" cy="90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3A02081-3A25-B840-AFD4-8CD73B9ADF8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50306" y="1130040"/>
                  <a:ext cx="921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524488C-A470-9F49-AD1E-DD5462837CBD}"/>
                    </a:ext>
                  </a:extLst>
                </p14:cNvPr>
                <p14:cNvContentPartPr/>
                <p14:nvPr/>
              </p14:nvContentPartPr>
              <p14:xfrm>
                <a:off x="6939946" y="1124280"/>
                <a:ext cx="85320" cy="105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524488C-A470-9F49-AD1E-DD5462837CB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32386" y="1116720"/>
                  <a:ext cx="100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578E282-086A-1E41-81E0-C8EC6A2AB28C}"/>
                    </a:ext>
                  </a:extLst>
                </p14:cNvPr>
                <p14:cNvContentPartPr/>
                <p14:nvPr/>
              </p14:nvContentPartPr>
              <p14:xfrm>
                <a:off x="7142266" y="960120"/>
                <a:ext cx="61200" cy="302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578E282-086A-1E41-81E0-C8EC6A2AB28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34706" y="952920"/>
                  <a:ext cx="763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F2488AC-A2D0-1146-B75C-AFACDD524D42}"/>
                    </a:ext>
                  </a:extLst>
                </p14:cNvPr>
                <p14:cNvContentPartPr/>
                <p14:nvPr/>
              </p14:nvContentPartPr>
              <p14:xfrm>
                <a:off x="7261066" y="1166400"/>
                <a:ext cx="31680" cy="123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F2488AC-A2D0-1146-B75C-AFACDD524D4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53506" y="1158840"/>
                  <a:ext cx="46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E2EBD6E-03AE-CE45-9B14-498E6CA33E6C}"/>
                    </a:ext>
                  </a:extLst>
                </p14:cNvPr>
                <p14:cNvContentPartPr/>
                <p14:nvPr/>
              </p14:nvContentPartPr>
              <p14:xfrm>
                <a:off x="7259626" y="1129320"/>
                <a:ext cx="87480" cy="46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E2EBD6E-03AE-CE45-9B14-498E6CA33E6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52066" y="1121760"/>
                  <a:ext cx="1026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91146F9-5B6F-DA40-904B-FEAAE2151984}"/>
                    </a:ext>
                  </a:extLst>
                </p14:cNvPr>
                <p14:cNvContentPartPr/>
                <p14:nvPr/>
              </p14:nvContentPartPr>
              <p14:xfrm>
                <a:off x="7379146" y="1102680"/>
                <a:ext cx="70200" cy="71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91146F9-5B6F-DA40-904B-FEAAE215198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71586" y="1095120"/>
                  <a:ext cx="853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C0B83D6-96FA-284E-BC5E-8DF4691F7BB9}"/>
                    </a:ext>
                  </a:extLst>
                </p14:cNvPr>
                <p14:cNvContentPartPr/>
                <p14:nvPr/>
              </p14:nvContentPartPr>
              <p14:xfrm>
                <a:off x="7478866" y="1109880"/>
                <a:ext cx="121320" cy="61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C0B83D6-96FA-284E-BC5E-8DF4691F7BB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71306" y="1102320"/>
                  <a:ext cx="136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84AEA3F-2086-0F4D-9AA0-EAC3FEC4B028}"/>
                    </a:ext>
                  </a:extLst>
                </p14:cNvPr>
                <p14:cNvContentPartPr/>
                <p14:nvPr/>
              </p14:nvContentPartPr>
              <p14:xfrm>
                <a:off x="7656706" y="1119600"/>
                <a:ext cx="81360" cy="37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84AEA3F-2086-0F4D-9AA0-EAC3FEC4B02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49146" y="1112400"/>
                  <a:ext cx="96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8DD2757-4943-8242-9373-07B069F79634}"/>
                    </a:ext>
                  </a:extLst>
                </p14:cNvPr>
                <p14:cNvContentPartPr/>
                <p14:nvPr/>
              </p14:nvContentPartPr>
              <p14:xfrm>
                <a:off x="7722586" y="1006200"/>
                <a:ext cx="36720" cy="142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8DD2757-4943-8242-9373-07B069F7963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715026" y="998640"/>
                  <a:ext cx="51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DFE0CC3-7AC0-584B-A358-653960287DB9}"/>
                    </a:ext>
                  </a:extLst>
                </p14:cNvPr>
                <p14:cNvContentPartPr/>
                <p14:nvPr/>
              </p14:nvContentPartPr>
              <p14:xfrm>
                <a:off x="7815106" y="1103400"/>
                <a:ext cx="11160" cy="77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DFE0CC3-7AC0-584B-A358-653960287DB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07546" y="1095840"/>
                  <a:ext cx="25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6F3193-9F72-154C-8DD0-74CE51F71842}"/>
                    </a:ext>
                  </a:extLst>
                </p14:cNvPr>
                <p14:cNvContentPartPr/>
                <p14:nvPr/>
              </p14:nvContentPartPr>
              <p14:xfrm>
                <a:off x="7822666" y="1046880"/>
                <a:ext cx="1800" cy="3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6F3193-9F72-154C-8DD0-74CE51F7184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15106" y="1039320"/>
                  <a:ext cx="169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0F9D3A1-6AF1-1042-A68C-5B01AFB3BCD4}"/>
                    </a:ext>
                  </a:extLst>
                </p14:cNvPr>
                <p14:cNvContentPartPr/>
                <p14:nvPr/>
              </p14:nvContentPartPr>
              <p14:xfrm>
                <a:off x="7870906" y="1082160"/>
                <a:ext cx="139320" cy="86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0F9D3A1-6AF1-1042-A68C-5B01AFB3BCD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63346" y="1074600"/>
                  <a:ext cx="154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D80C83B-0944-3E42-A54F-D83141814A25}"/>
                    </a:ext>
                  </a:extLst>
                </p14:cNvPr>
                <p14:cNvContentPartPr/>
                <p14:nvPr/>
              </p14:nvContentPartPr>
              <p14:xfrm>
                <a:off x="7999426" y="1076400"/>
                <a:ext cx="164880" cy="192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D80C83B-0944-3E42-A54F-D83141814A2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91866" y="1068840"/>
                  <a:ext cx="180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49CEC5A-8199-054E-9EBD-D7915B171B38}"/>
                    </a:ext>
                  </a:extLst>
                </p14:cNvPr>
                <p14:cNvContentPartPr/>
                <p14:nvPr/>
              </p14:nvContentPartPr>
              <p14:xfrm>
                <a:off x="7300666" y="1423080"/>
                <a:ext cx="17640" cy="93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49CEC5A-8199-054E-9EBD-D7915B171B3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93106" y="1415520"/>
                  <a:ext cx="32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38EF97D-9071-BC46-866D-9944543F6802}"/>
                    </a:ext>
                  </a:extLst>
                </p14:cNvPr>
                <p14:cNvContentPartPr/>
                <p14:nvPr/>
              </p14:nvContentPartPr>
              <p14:xfrm>
                <a:off x="7283746" y="1387800"/>
                <a:ext cx="2520" cy="3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38EF97D-9071-BC46-866D-9944543F680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76186" y="1380240"/>
                  <a:ext cx="176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D4083EF-5731-2342-A73F-3992F00994FA}"/>
                    </a:ext>
                  </a:extLst>
                </p14:cNvPr>
                <p14:cNvContentPartPr/>
                <p14:nvPr/>
              </p14:nvContentPartPr>
              <p14:xfrm>
                <a:off x="7356106" y="1409400"/>
                <a:ext cx="103320" cy="140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D4083EF-5731-2342-A73F-3992F00994F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348546" y="1401840"/>
                  <a:ext cx="118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C0B0CC4-FC06-FF45-A5C9-997F77874220}"/>
                    </a:ext>
                  </a:extLst>
                </p14:cNvPr>
                <p14:cNvContentPartPr/>
                <p14:nvPr/>
              </p14:nvContentPartPr>
              <p14:xfrm>
                <a:off x="7492186" y="1371960"/>
                <a:ext cx="28800" cy="165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C0B0CC4-FC06-FF45-A5C9-997F7787422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484626" y="1364760"/>
                  <a:ext cx="439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8AF49E6-7B35-064C-B618-829BD46A9E2F}"/>
                    </a:ext>
                  </a:extLst>
                </p14:cNvPr>
                <p14:cNvContentPartPr/>
                <p14:nvPr/>
              </p14:nvContentPartPr>
              <p14:xfrm>
                <a:off x="7439626" y="1428840"/>
                <a:ext cx="131400" cy="11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8AF49E6-7B35-064C-B618-829BD46A9E2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432066" y="1421280"/>
                  <a:ext cx="146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8ECD414-10C2-A14E-8508-C53FA3971673}"/>
                    </a:ext>
                  </a:extLst>
                </p14:cNvPr>
                <p14:cNvContentPartPr/>
                <p14:nvPr/>
              </p14:nvContentPartPr>
              <p14:xfrm>
                <a:off x="7550866" y="1418040"/>
                <a:ext cx="78480" cy="108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8ECD414-10C2-A14E-8508-C53FA397167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43306" y="1410480"/>
                  <a:ext cx="93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B490CAE-3379-B447-A038-66DE81813F4B}"/>
                    </a:ext>
                  </a:extLst>
                </p14:cNvPr>
                <p14:cNvContentPartPr/>
                <p14:nvPr/>
              </p14:nvContentPartPr>
              <p14:xfrm>
                <a:off x="7673986" y="1422720"/>
                <a:ext cx="65880" cy="108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B490CAE-3379-B447-A038-66DE81813F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66426" y="1415160"/>
                  <a:ext cx="81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9C2677A-0099-7C43-B43D-68093AFDDEFD}"/>
                    </a:ext>
                  </a:extLst>
                </p14:cNvPr>
                <p14:cNvContentPartPr/>
                <p14:nvPr/>
              </p14:nvContentPartPr>
              <p14:xfrm>
                <a:off x="7767946" y="1409400"/>
                <a:ext cx="52920" cy="109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9C2677A-0099-7C43-B43D-68093AFDDEF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86" y="1401840"/>
                  <a:ext cx="68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35959A0-FC3A-E042-B90E-67ED036067D4}"/>
                    </a:ext>
                  </a:extLst>
                </p14:cNvPr>
                <p14:cNvContentPartPr/>
                <p14:nvPr/>
              </p14:nvContentPartPr>
              <p14:xfrm>
                <a:off x="7852546" y="1421640"/>
                <a:ext cx="116280" cy="75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35959A0-FC3A-E042-B90E-67ED036067D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44986" y="1414080"/>
                  <a:ext cx="131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DEBBBC5-FE83-AD42-8405-98EAEA7DDA71}"/>
                    </a:ext>
                  </a:extLst>
                </p14:cNvPr>
                <p14:cNvContentPartPr/>
                <p14:nvPr/>
              </p14:nvContentPartPr>
              <p14:xfrm>
                <a:off x="8030746" y="1416600"/>
                <a:ext cx="23400" cy="158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DEBBBC5-FE83-AD42-8405-98EAEA7DDA7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023186" y="1409400"/>
                  <a:ext cx="38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C95665B-15DB-CE45-9D33-78CA03F0A991}"/>
                    </a:ext>
                  </a:extLst>
                </p14:cNvPr>
                <p14:cNvContentPartPr/>
                <p14:nvPr/>
              </p14:nvContentPartPr>
              <p14:xfrm>
                <a:off x="8014546" y="1418040"/>
                <a:ext cx="88200" cy="58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C95665B-15DB-CE45-9D33-78CA03F0A99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06986" y="1410480"/>
                  <a:ext cx="103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1A3FF12-2913-C148-B96C-A5413F6E48C5}"/>
                    </a:ext>
                  </a:extLst>
                </p14:cNvPr>
                <p14:cNvContentPartPr/>
                <p14:nvPr/>
              </p14:nvContentPartPr>
              <p14:xfrm>
                <a:off x="8150626" y="1307520"/>
                <a:ext cx="16560" cy="168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1A3FF12-2913-C148-B96C-A5413F6E48C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43066" y="1299960"/>
                  <a:ext cx="31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2286543-B03E-474E-A57D-8C0538B8C8FB}"/>
                    </a:ext>
                  </a:extLst>
                </p14:cNvPr>
                <p14:cNvContentPartPr/>
                <p14:nvPr/>
              </p14:nvContentPartPr>
              <p14:xfrm>
                <a:off x="8100946" y="1368720"/>
                <a:ext cx="126360" cy="7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2286543-B03E-474E-A57D-8C0538B8C8F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93386" y="1361160"/>
                  <a:ext cx="141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3A7E80D-C616-C14F-9991-8C452F29B784}"/>
                    </a:ext>
                  </a:extLst>
                </p14:cNvPr>
                <p14:cNvContentPartPr/>
                <p14:nvPr/>
              </p14:nvContentPartPr>
              <p14:xfrm>
                <a:off x="8187706" y="1357920"/>
                <a:ext cx="128520" cy="116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3A7E80D-C616-C14F-9991-8C452F29B78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80146" y="1350360"/>
                  <a:ext cx="14364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665D1D0-174E-7A4F-A229-DCF7F5FB58B1}"/>
                  </a:ext>
                </a:extLst>
              </p14:cNvPr>
              <p14:cNvContentPartPr/>
              <p14:nvPr/>
            </p14:nvContentPartPr>
            <p14:xfrm>
              <a:off x="7713586" y="3127680"/>
              <a:ext cx="360" cy="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665D1D0-174E-7A4F-A229-DCF7F5FB58B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709266" y="31233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D419CB3-C35C-EA4E-A6D4-7A6D34C40288}"/>
                  </a:ext>
                </a:extLst>
              </p14:cNvPr>
              <p14:cNvContentPartPr/>
              <p14:nvPr/>
            </p14:nvContentPartPr>
            <p14:xfrm>
              <a:off x="5531626" y="3424680"/>
              <a:ext cx="254520" cy="1062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D419CB3-C35C-EA4E-A6D4-7A6D34C4028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524066" y="3417120"/>
                <a:ext cx="26964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C1F7DF1-9CFF-6446-849B-BB7303454139}"/>
              </a:ext>
            </a:extLst>
          </p:cNvPr>
          <p:cNvGrpSpPr/>
          <p:nvPr/>
        </p:nvGrpSpPr>
        <p:grpSpPr>
          <a:xfrm>
            <a:off x="5942386" y="3232440"/>
            <a:ext cx="262800" cy="174600"/>
            <a:chOff x="5942386" y="3232440"/>
            <a:chExt cx="26280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E04BF83-6546-4D45-8FB4-40C6BC6D9934}"/>
                    </a:ext>
                  </a:extLst>
                </p14:cNvPr>
                <p14:cNvContentPartPr/>
                <p14:nvPr/>
              </p14:nvContentPartPr>
              <p14:xfrm>
                <a:off x="5942386" y="3358440"/>
                <a:ext cx="117000" cy="48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E04BF83-6546-4D45-8FB4-40C6BC6D993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34826" y="3350880"/>
                  <a:ext cx="132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725F070-C8DD-ED48-B5EA-AEDE24A6D208}"/>
                    </a:ext>
                  </a:extLst>
                </p14:cNvPr>
                <p14:cNvContentPartPr/>
                <p14:nvPr/>
              </p14:nvContentPartPr>
              <p14:xfrm>
                <a:off x="6035626" y="3232440"/>
                <a:ext cx="25920" cy="173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725F070-C8DD-ED48-B5EA-AEDE24A6D20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28066" y="3224880"/>
                  <a:ext cx="410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F13D178-565E-5449-BE42-5FC8C1D865B1}"/>
                    </a:ext>
                  </a:extLst>
                </p14:cNvPr>
                <p14:cNvContentPartPr/>
                <p14:nvPr/>
              </p14:nvContentPartPr>
              <p14:xfrm>
                <a:off x="6113026" y="3343320"/>
                <a:ext cx="92160" cy="54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F13D178-565E-5449-BE42-5FC8C1D865B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05466" y="3335760"/>
                  <a:ext cx="10728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CDDB9FA-E75F-2345-9E3E-3F46BF6648CB}"/>
              </a:ext>
            </a:extLst>
          </p:cNvPr>
          <p:cNvGrpSpPr/>
          <p:nvPr/>
        </p:nvGrpSpPr>
        <p:grpSpPr>
          <a:xfrm>
            <a:off x="6400666" y="3136320"/>
            <a:ext cx="2695320" cy="611640"/>
            <a:chOff x="6400666" y="3136320"/>
            <a:chExt cx="2695320" cy="61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CCDE57C-B3A4-ED46-AB6E-A74CA1FED3DE}"/>
                    </a:ext>
                  </a:extLst>
                </p14:cNvPr>
                <p14:cNvContentPartPr/>
                <p14:nvPr/>
              </p14:nvContentPartPr>
              <p14:xfrm>
                <a:off x="6400666" y="3295080"/>
                <a:ext cx="135720" cy="89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CCDE57C-B3A4-ED46-AB6E-A74CA1FED3D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393106" y="3287520"/>
                  <a:ext cx="1508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20FB103-AEBE-9840-9FCF-55FE7AA65E95}"/>
                    </a:ext>
                  </a:extLst>
                </p14:cNvPr>
                <p14:cNvContentPartPr/>
                <p14:nvPr/>
              </p14:nvContentPartPr>
              <p14:xfrm>
                <a:off x="6593266" y="3298320"/>
                <a:ext cx="99000" cy="68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20FB103-AEBE-9840-9FCF-55FE7AA65E9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585706" y="3290760"/>
                  <a:ext cx="114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6571C98-AEE6-254F-8307-C03F318932E0}"/>
                    </a:ext>
                  </a:extLst>
                </p14:cNvPr>
                <p14:cNvContentPartPr/>
                <p14:nvPr/>
              </p14:nvContentPartPr>
              <p14:xfrm>
                <a:off x="6747706" y="3189600"/>
                <a:ext cx="36000" cy="191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6571C98-AEE6-254F-8307-C03F318932E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740146" y="3182040"/>
                  <a:ext cx="51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EE73FCA-25D9-264A-8238-B04418470AAA}"/>
                    </a:ext>
                  </a:extLst>
                </p14:cNvPr>
                <p14:cNvContentPartPr/>
                <p14:nvPr/>
              </p14:nvContentPartPr>
              <p14:xfrm>
                <a:off x="6743026" y="3276720"/>
                <a:ext cx="83160" cy="9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EE73FCA-25D9-264A-8238-B04418470AA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35466" y="3269160"/>
                  <a:ext cx="98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2847898-E8F7-6046-A664-649E0FE59A1C}"/>
                    </a:ext>
                  </a:extLst>
                </p14:cNvPr>
                <p14:cNvContentPartPr/>
                <p14:nvPr/>
              </p14:nvContentPartPr>
              <p14:xfrm>
                <a:off x="7157026" y="3315600"/>
                <a:ext cx="360" cy="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2847898-E8F7-6046-A664-649E0FE59A1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49466" y="3308040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49DC89E-C48F-6D45-ADC5-3723533CE87D}"/>
                    </a:ext>
                  </a:extLst>
                </p14:cNvPr>
                <p14:cNvContentPartPr/>
                <p14:nvPr/>
              </p14:nvContentPartPr>
              <p14:xfrm>
                <a:off x="7117066" y="3281760"/>
                <a:ext cx="144360" cy="51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49DC89E-C48F-6D45-ADC5-3723533CE87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09506" y="3274200"/>
                  <a:ext cx="159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DE6E922-58A6-D447-9E48-7369DA3B5BE4}"/>
                    </a:ext>
                  </a:extLst>
                </p14:cNvPr>
                <p14:cNvContentPartPr/>
                <p14:nvPr/>
              </p14:nvContentPartPr>
              <p14:xfrm>
                <a:off x="7246306" y="3136320"/>
                <a:ext cx="39960" cy="208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DE6E922-58A6-D447-9E48-7369DA3B5BE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38746" y="3128760"/>
                  <a:ext cx="55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B88F783-2912-3841-8428-94DDE8BC7FA2}"/>
                    </a:ext>
                  </a:extLst>
                </p14:cNvPr>
                <p14:cNvContentPartPr/>
                <p14:nvPr/>
              </p14:nvContentPartPr>
              <p14:xfrm>
                <a:off x="7344226" y="3267000"/>
                <a:ext cx="16560" cy="77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B88F783-2912-3841-8428-94DDE8BC7FA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36666" y="3259440"/>
                  <a:ext cx="31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E84F67B-DE5C-CF4C-8280-87D9C1B11C5E}"/>
                    </a:ext>
                  </a:extLst>
                </p14:cNvPr>
                <p14:cNvContentPartPr/>
                <p14:nvPr/>
              </p14:nvContentPartPr>
              <p14:xfrm>
                <a:off x="7375906" y="3225600"/>
                <a:ext cx="36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E84F67B-DE5C-CF4C-8280-87D9C1B11C5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68346" y="3218040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E37C5D8-55EB-4E41-82C5-88BBAFE96170}"/>
                    </a:ext>
                  </a:extLst>
                </p14:cNvPr>
                <p14:cNvContentPartPr/>
                <p14:nvPr/>
              </p14:nvContentPartPr>
              <p14:xfrm>
                <a:off x="7451866" y="3242880"/>
                <a:ext cx="101160" cy="94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E37C5D8-55EB-4E41-82C5-88BBAFE9617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444306" y="3235320"/>
                  <a:ext cx="116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6F743C8-481F-D74D-A08A-712C9BE53B69}"/>
                    </a:ext>
                  </a:extLst>
                </p14:cNvPr>
                <p14:cNvContentPartPr/>
                <p14:nvPr/>
              </p14:nvContentPartPr>
              <p14:xfrm>
                <a:off x="7587226" y="3241440"/>
                <a:ext cx="104400" cy="74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6F743C8-481F-D74D-A08A-712C9BE53B6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579666" y="3233880"/>
                  <a:ext cx="1195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C15832E-6FB6-F246-9792-FBD5D68C0679}"/>
                    </a:ext>
                  </a:extLst>
                </p14:cNvPr>
                <p14:cNvContentPartPr/>
                <p14:nvPr/>
              </p14:nvContentPartPr>
              <p14:xfrm>
                <a:off x="7708546" y="3144240"/>
                <a:ext cx="118800" cy="174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C15832E-6FB6-F246-9792-FBD5D68C067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700986" y="3136680"/>
                  <a:ext cx="133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02B20B8-D300-5742-A227-9E5C52C8B5C2}"/>
                    </a:ext>
                  </a:extLst>
                </p14:cNvPr>
                <p14:cNvContentPartPr/>
                <p14:nvPr/>
              </p14:nvContentPartPr>
              <p14:xfrm>
                <a:off x="7877746" y="3142800"/>
                <a:ext cx="34200" cy="147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02B20B8-D300-5742-A227-9E5C52C8B5C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870186" y="3135240"/>
                  <a:ext cx="49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1F3F90F-9215-F64E-84AA-A64A11E7679A}"/>
                    </a:ext>
                  </a:extLst>
                </p14:cNvPr>
                <p14:cNvContentPartPr/>
                <p14:nvPr/>
              </p14:nvContentPartPr>
              <p14:xfrm>
                <a:off x="7947226" y="3195000"/>
                <a:ext cx="91080" cy="114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1F3F90F-9215-F64E-84AA-A64A11E7679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939666" y="3187800"/>
                  <a:ext cx="106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50EA137-93C0-0647-A25B-1FA0AA036B7C}"/>
                    </a:ext>
                  </a:extLst>
                </p14:cNvPr>
                <p14:cNvContentPartPr/>
                <p14:nvPr/>
              </p14:nvContentPartPr>
              <p14:xfrm>
                <a:off x="6977386" y="3480120"/>
                <a:ext cx="132120" cy="267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50EA137-93C0-0647-A25B-1FA0AA036B7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969826" y="3472560"/>
                  <a:ext cx="1472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E41C798-655C-E04E-A196-32A1D2E67196}"/>
                    </a:ext>
                  </a:extLst>
                </p14:cNvPr>
                <p14:cNvContentPartPr/>
                <p14:nvPr/>
              </p14:nvContentPartPr>
              <p14:xfrm>
                <a:off x="6890266" y="3590640"/>
                <a:ext cx="352080" cy="83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E41C798-655C-E04E-A196-32A1D2E6719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883066" y="3583080"/>
                  <a:ext cx="367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9BD27CD-D7D1-B44A-A129-2343C0B95ED7}"/>
                    </a:ext>
                  </a:extLst>
                </p14:cNvPr>
                <p14:cNvContentPartPr/>
                <p14:nvPr/>
              </p14:nvContentPartPr>
              <p14:xfrm>
                <a:off x="7289866" y="3508560"/>
                <a:ext cx="30600" cy="161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9BD27CD-D7D1-B44A-A129-2343C0B95ED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282306" y="3501000"/>
                  <a:ext cx="45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7CF0CE-B8F9-B64E-B95C-994A2FA32D7E}"/>
                    </a:ext>
                  </a:extLst>
                </p14:cNvPr>
                <p14:cNvContentPartPr/>
                <p14:nvPr/>
              </p14:nvContentPartPr>
              <p14:xfrm>
                <a:off x="7233346" y="3579840"/>
                <a:ext cx="241200" cy="64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7CF0CE-B8F9-B64E-B95C-994A2FA32D7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225786" y="3572280"/>
                  <a:ext cx="256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F087B1A-B1B1-DB46-A443-E260B112F26B}"/>
                    </a:ext>
                  </a:extLst>
                </p14:cNvPr>
                <p14:cNvContentPartPr/>
                <p14:nvPr/>
              </p14:nvContentPartPr>
              <p14:xfrm>
                <a:off x="7542586" y="3556080"/>
                <a:ext cx="56880" cy="90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F087B1A-B1B1-DB46-A443-E260B112F26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535026" y="3548520"/>
                  <a:ext cx="7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CE44C01-0D5E-D445-A9DA-DCC4BC2626D8}"/>
                    </a:ext>
                  </a:extLst>
                </p14:cNvPr>
                <p14:cNvContentPartPr/>
                <p14:nvPr/>
              </p14:nvContentPartPr>
              <p14:xfrm>
                <a:off x="7645186" y="3525120"/>
                <a:ext cx="72000" cy="130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CE44C01-0D5E-D445-A9DA-DCC4BC2626D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637626" y="3517560"/>
                  <a:ext cx="87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A1B47C2-742F-C34C-B73A-781576941A04}"/>
                    </a:ext>
                  </a:extLst>
                </p14:cNvPr>
                <p14:cNvContentPartPr/>
                <p14:nvPr/>
              </p14:nvContentPartPr>
              <p14:xfrm>
                <a:off x="7972786" y="3538440"/>
                <a:ext cx="22320" cy="87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A1B47C2-742F-C34C-B73A-781576941A0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965226" y="3530880"/>
                  <a:ext cx="37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44C9D7A-3C92-794C-AA14-DCBD2C52BE72}"/>
                    </a:ext>
                  </a:extLst>
                </p14:cNvPr>
                <p14:cNvContentPartPr/>
                <p14:nvPr/>
              </p14:nvContentPartPr>
              <p14:xfrm>
                <a:off x="8017426" y="3455280"/>
                <a:ext cx="3960" cy="14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44C9D7A-3C92-794C-AA14-DCBD2C52BE7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009866" y="3447720"/>
                  <a:ext cx="19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3821689-8CC1-F04A-B45F-078272ACB865}"/>
                    </a:ext>
                  </a:extLst>
                </p14:cNvPr>
                <p14:cNvContentPartPr/>
                <p14:nvPr/>
              </p14:nvContentPartPr>
              <p14:xfrm>
                <a:off x="8077546" y="3499920"/>
                <a:ext cx="164160" cy="103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3821689-8CC1-F04A-B45F-078272ACB86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069986" y="3492360"/>
                  <a:ext cx="179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6A77C83-2762-E049-98CE-8489AA7DA9E1}"/>
                    </a:ext>
                  </a:extLst>
                </p14:cNvPr>
                <p14:cNvContentPartPr/>
                <p14:nvPr/>
              </p14:nvContentPartPr>
              <p14:xfrm>
                <a:off x="8260426" y="3404520"/>
                <a:ext cx="37080" cy="196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6A77C83-2762-E049-98CE-8489AA7DA9E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252866" y="3396960"/>
                  <a:ext cx="522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FA118A4-9C34-224C-9A5E-7B9DF9EFCE66}"/>
                    </a:ext>
                  </a:extLst>
                </p14:cNvPr>
                <p14:cNvContentPartPr/>
                <p14:nvPr/>
              </p14:nvContentPartPr>
              <p14:xfrm>
                <a:off x="8211106" y="3479400"/>
                <a:ext cx="145800" cy="15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FA118A4-9C34-224C-9A5E-7B9DF9EFCE6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203546" y="3471840"/>
                  <a:ext cx="1605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E25C309-37A6-FE49-B576-C068A20E00C0}"/>
                    </a:ext>
                  </a:extLst>
                </p14:cNvPr>
                <p14:cNvContentPartPr/>
                <p14:nvPr/>
              </p14:nvContentPartPr>
              <p14:xfrm>
                <a:off x="8346106" y="3465360"/>
                <a:ext cx="96120" cy="107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E25C309-37A6-FE49-B576-C068A20E00C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338546" y="3457800"/>
                  <a:ext cx="111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4EAAB8C-DAB4-1F4E-B704-00E884D040C4}"/>
                    </a:ext>
                  </a:extLst>
                </p14:cNvPr>
                <p14:cNvContentPartPr/>
                <p14:nvPr/>
              </p14:nvContentPartPr>
              <p14:xfrm>
                <a:off x="8478946" y="3481920"/>
                <a:ext cx="63360" cy="86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4EAAB8C-DAB4-1F4E-B704-00E884D040C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471386" y="3474360"/>
                  <a:ext cx="78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7E16A0F-4C08-944A-BC60-04D81A7DE0BD}"/>
                    </a:ext>
                  </a:extLst>
                </p14:cNvPr>
                <p14:cNvContentPartPr/>
                <p14:nvPr/>
              </p14:nvContentPartPr>
              <p14:xfrm>
                <a:off x="8572546" y="3462840"/>
                <a:ext cx="62640" cy="84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7E16A0F-4C08-944A-BC60-04D81A7DE0B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564986" y="3455280"/>
                  <a:ext cx="77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1AA07B1-73E9-D143-A60C-11687FDF8CD3}"/>
                    </a:ext>
                  </a:extLst>
                </p14:cNvPr>
                <p14:cNvContentPartPr/>
                <p14:nvPr/>
              </p14:nvContentPartPr>
              <p14:xfrm>
                <a:off x="8683786" y="3474360"/>
                <a:ext cx="109440" cy="66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1AA07B1-73E9-D143-A60C-11687FDF8CD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676226" y="3466800"/>
                  <a:ext cx="1245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F497C9F-C0A3-E043-BBCE-E0E088D72F61}"/>
                    </a:ext>
                  </a:extLst>
                </p14:cNvPr>
                <p14:cNvContentPartPr/>
                <p14:nvPr/>
              </p14:nvContentPartPr>
              <p14:xfrm>
                <a:off x="8836786" y="3471120"/>
                <a:ext cx="18000" cy="143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F497C9F-C0A3-E043-BBCE-E0E088D72F6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829226" y="3463560"/>
                  <a:ext cx="33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0A9773A-1941-384E-9DCE-B507BBC40ADC}"/>
                    </a:ext>
                  </a:extLst>
                </p14:cNvPr>
                <p14:cNvContentPartPr/>
                <p14:nvPr/>
              </p14:nvContentPartPr>
              <p14:xfrm>
                <a:off x="8819866" y="3461760"/>
                <a:ext cx="96120" cy="92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0A9773A-1941-384E-9DCE-B507BBC40AD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812306" y="3454200"/>
                  <a:ext cx="111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0C68C01-7EE7-BC47-BAB3-9F135818E6F2}"/>
                    </a:ext>
                  </a:extLst>
                </p14:cNvPr>
                <p14:cNvContentPartPr/>
                <p14:nvPr/>
              </p14:nvContentPartPr>
              <p14:xfrm>
                <a:off x="8944786" y="3337560"/>
                <a:ext cx="11520" cy="179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0C68C01-7EE7-BC47-BAB3-9F135818E6F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937226" y="3330000"/>
                  <a:ext cx="26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48852A9-8A43-0248-ACB0-EFC6A7758B6C}"/>
                    </a:ext>
                  </a:extLst>
                </p14:cNvPr>
                <p14:cNvContentPartPr/>
                <p14:nvPr/>
              </p14:nvContentPartPr>
              <p14:xfrm>
                <a:off x="8892946" y="3406320"/>
                <a:ext cx="135720" cy="4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48852A9-8A43-0248-ACB0-EFC6A7758B6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885386" y="3399120"/>
                  <a:ext cx="150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914CB06-89C5-D84E-BCFC-B5DA6C5A7AD5}"/>
                    </a:ext>
                  </a:extLst>
                </p14:cNvPr>
                <p14:cNvContentPartPr/>
                <p14:nvPr/>
              </p14:nvContentPartPr>
              <p14:xfrm>
                <a:off x="8976106" y="3394440"/>
                <a:ext cx="119880" cy="148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914CB06-89C5-D84E-BCFC-B5DA6C5A7AD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968546" y="3386880"/>
                  <a:ext cx="1350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FF9607C-3D59-1247-A999-E0A3295E1516}"/>
              </a:ext>
            </a:extLst>
          </p:cNvPr>
          <p:cNvGrpSpPr/>
          <p:nvPr/>
        </p:nvGrpSpPr>
        <p:grpSpPr>
          <a:xfrm>
            <a:off x="3139786" y="3478680"/>
            <a:ext cx="675000" cy="444600"/>
            <a:chOff x="3139786" y="3478680"/>
            <a:chExt cx="67500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A6E3E6F-7DE5-534B-8C10-BFD7E1B1DDDF}"/>
                    </a:ext>
                  </a:extLst>
                </p14:cNvPr>
                <p14:cNvContentPartPr/>
                <p14:nvPr/>
              </p14:nvContentPartPr>
              <p14:xfrm>
                <a:off x="3407986" y="3605040"/>
                <a:ext cx="12960" cy="124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A6E3E6F-7DE5-534B-8C10-BFD7E1B1DDD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400426" y="3597480"/>
                  <a:ext cx="28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281F1B8-32CD-6F43-B167-BED251BCC1CA}"/>
                    </a:ext>
                  </a:extLst>
                </p14:cNvPr>
                <p14:cNvContentPartPr/>
                <p14:nvPr/>
              </p14:nvContentPartPr>
              <p14:xfrm>
                <a:off x="3392866" y="3698640"/>
                <a:ext cx="97560" cy="55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281F1B8-32CD-6F43-B167-BED251BCC1C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385306" y="3691080"/>
                  <a:ext cx="112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B5ECC5A-7B03-384C-9AB9-1924B334D634}"/>
                    </a:ext>
                  </a:extLst>
                </p14:cNvPr>
                <p14:cNvContentPartPr/>
                <p14:nvPr/>
              </p14:nvContentPartPr>
              <p14:xfrm>
                <a:off x="3383866" y="3567960"/>
                <a:ext cx="91800" cy="56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B5ECC5A-7B03-384C-9AB9-1924B334D63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376306" y="3560400"/>
                  <a:ext cx="106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4D0C97A-44F5-754E-91B2-19B7F1949894}"/>
                    </a:ext>
                  </a:extLst>
                </p14:cNvPr>
                <p14:cNvContentPartPr/>
                <p14:nvPr/>
              </p14:nvContentPartPr>
              <p14:xfrm>
                <a:off x="3504826" y="3592080"/>
                <a:ext cx="78480" cy="932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4D0C97A-44F5-754E-91B2-19B7F194989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497626" y="3584520"/>
                  <a:ext cx="936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6EB5D0E-8F62-1248-A8BF-63C006C7CD0B}"/>
                    </a:ext>
                  </a:extLst>
                </p14:cNvPr>
                <p14:cNvContentPartPr/>
                <p14:nvPr/>
              </p14:nvContentPartPr>
              <p14:xfrm>
                <a:off x="3593386" y="3531960"/>
                <a:ext cx="65160" cy="114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6EB5D0E-8F62-1248-A8BF-63C006C7CD0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585826" y="3524400"/>
                  <a:ext cx="80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A0A4C8B-AF79-AF40-B61B-7532466B0DCD}"/>
                    </a:ext>
                  </a:extLst>
                </p14:cNvPr>
                <p14:cNvContentPartPr/>
                <p14:nvPr/>
              </p14:nvContentPartPr>
              <p14:xfrm>
                <a:off x="3573946" y="3554640"/>
                <a:ext cx="74160" cy="39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A0A4C8B-AF79-AF40-B61B-7532466B0DC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566386" y="3547080"/>
                  <a:ext cx="89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FCF9BFE-A0B1-2443-8AD2-B34180D8670C}"/>
                    </a:ext>
                  </a:extLst>
                </p14:cNvPr>
                <p14:cNvContentPartPr/>
                <p14:nvPr/>
              </p14:nvContentPartPr>
              <p14:xfrm>
                <a:off x="3705706" y="3478680"/>
                <a:ext cx="73440" cy="159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FCF9BFE-A0B1-2443-8AD2-B34180D8670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698146" y="3471120"/>
                  <a:ext cx="88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28DDAE0-644E-F24F-85D7-2F2CA0FED2EF}"/>
                    </a:ext>
                  </a:extLst>
                </p14:cNvPr>
                <p14:cNvContentPartPr/>
                <p14:nvPr/>
              </p14:nvContentPartPr>
              <p14:xfrm>
                <a:off x="3664306" y="3542040"/>
                <a:ext cx="150480" cy="58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28DDAE0-644E-F24F-85D7-2F2CA0FED2E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657106" y="3534480"/>
                  <a:ext cx="1656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52E83FD-490B-0447-B0E4-09DF5A0F5C35}"/>
                    </a:ext>
                  </a:extLst>
                </p14:cNvPr>
                <p14:cNvContentPartPr/>
                <p14:nvPr/>
              </p14:nvContentPartPr>
              <p14:xfrm>
                <a:off x="3139786" y="3756960"/>
                <a:ext cx="116640" cy="1663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52E83FD-490B-0447-B0E4-09DF5A0F5C3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132586" y="3749400"/>
                  <a:ext cx="131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2B9C292-E984-9144-A177-548EBA762E6C}"/>
                    </a:ext>
                  </a:extLst>
                </p14:cNvPr>
                <p14:cNvContentPartPr/>
                <p14:nvPr/>
              </p14:nvContentPartPr>
              <p14:xfrm>
                <a:off x="3211426" y="3709080"/>
                <a:ext cx="95400" cy="66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2B9C292-E984-9144-A177-548EBA762E6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203866" y="3701520"/>
                  <a:ext cx="11052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A6D6635-7EF1-444F-A2D3-CFF627E18289}"/>
              </a:ext>
            </a:extLst>
          </p:cNvPr>
          <p:cNvGrpSpPr/>
          <p:nvPr/>
        </p:nvGrpSpPr>
        <p:grpSpPr>
          <a:xfrm>
            <a:off x="4721986" y="3578040"/>
            <a:ext cx="873720" cy="237240"/>
            <a:chOff x="4721986" y="3578040"/>
            <a:chExt cx="87372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777FF49-0240-3D4F-90B4-CBB443D670CA}"/>
                    </a:ext>
                  </a:extLst>
                </p14:cNvPr>
                <p14:cNvContentPartPr/>
                <p14:nvPr/>
              </p14:nvContentPartPr>
              <p14:xfrm>
                <a:off x="4721986" y="3651120"/>
                <a:ext cx="361800" cy="164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777FF49-0240-3D4F-90B4-CBB443D670C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714426" y="3643560"/>
                  <a:ext cx="376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E1AC4DD-CE7D-5346-AE02-5EA039AB1599}"/>
                    </a:ext>
                  </a:extLst>
                </p14:cNvPr>
                <p14:cNvContentPartPr/>
                <p14:nvPr/>
              </p14:nvContentPartPr>
              <p14:xfrm>
                <a:off x="5163706" y="3624840"/>
                <a:ext cx="16560" cy="135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E1AC4DD-CE7D-5346-AE02-5EA039AB159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156146" y="3617280"/>
                  <a:ext cx="31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B5A5A57-DF72-2C4E-9828-359398ABCA34}"/>
                    </a:ext>
                  </a:extLst>
                </p14:cNvPr>
                <p14:cNvContentPartPr/>
                <p14:nvPr/>
              </p14:nvContentPartPr>
              <p14:xfrm>
                <a:off x="5118346" y="3767400"/>
                <a:ext cx="118800" cy="23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B5A5A57-DF72-2C4E-9828-359398ABCA3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110786" y="3759840"/>
                  <a:ext cx="133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B5CB6E7-D9FE-2A42-AE4A-FA8C9088BF6F}"/>
                    </a:ext>
                  </a:extLst>
                </p14:cNvPr>
                <p14:cNvContentPartPr/>
                <p14:nvPr/>
              </p14:nvContentPartPr>
              <p14:xfrm>
                <a:off x="5108986" y="3602160"/>
                <a:ext cx="112320" cy="21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B5CB6E7-D9FE-2A42-AE4A-FA8C9088BF6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101426" y="3594600"/>
                  <a:ext cx="127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1106CC2-BCAD-784F-86A2-2935E0C48DBC}"/>
                    </a:ext>
                  </a:extLst>
                </p14:cNvPr>
                <p14:cNvContentPartPr/>
                <p14:nvPr/>
              </p14:nvContentPartPr>
              <p14:xfrm>
                <a:off x="5287906" y="3655440"/>
                <a:ext cx="101880" cy="101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1106CC2-BCAD-784F-86A2-2935E0C48DB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280346" y="3647880"/>
                  <a:ext cx="1166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FE1CBF9-57EC-8A4A-A072-37A7F863E069}"/>
                    </a:ext>
                  </a:extLst>
                </p14:cNvPr>
                <p14:cNvContentPartPr/>
                <p14:nvPr/>
              </p14:nvContentPartPr>
              <p14:xfrm>
                <a:off x="5394826" y="3649680"/>
                <a:ext cx="32400" cy="55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FE1CBF9-57EC-8A4A-A072-37A7F863E06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387266" y="3642120"/>
                  <a:ext cx="471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01892FB-E063-C342-9A2F-C3869B850171}"/>
                    </a:ext>
                  </a:extLst>
                </p14:cNvPr>
                <p14:cNvContentPartPr/>
                <p14:nvPr/>
              </p14:nvContentPartPr>
              <p14:xfrm>
                <a:off x="5375026" y="3643920"/>
                <a:ext cx="91800" cy="50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01892FB-E063-C342-9A2F-C3869B85017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367466" y="3636360"/>
                  <a:ext cx="106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90935B1-6BFD-CF4B-97BA-033482B9EF93}"/>
                    </a:ext>
                  </a:extLst>
                </p14:cNvPr>
                <p14:cNvContentPartPr/>
                <p14:nvPr/>
              </p14:nvContentPartPr>
              <p14:xfrm>
                <a:off x="5487706" y="3607200"/>
                <a:ext cx="85320" cy="35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90935B1-6BFD-CF4B-97BA-033482B9EF9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480146" y="3599640"/>
                  <a:ext cx="100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001A328-DD97-B847-8E75-192B6C0A61E4}"/>
                    </a:ext>
                  </a:extLst>
                </p14:cNvPr>
                <p14:cNvContentPartPr/>
                <p14:nvPr/>
              </p14:nvContentPartPr>
              <p14:xfrm>
                <a:off x="5548546" y="3578040"/>
                <a:ext cx="47160" cy="178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001A328-DD97-B847-8E75-192B6C0A61E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540986" y="3570480"/>
                  <a:ext cx="62280" cy="19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C963A7B8-6389-664F-BA98-86C571C2E6FC}"/>
                  </a:ext>
                </a:extLst>
              </p14:cNvPr>
              <p14:cNvContentPartPr/>
              <p14:nvPr/>
            </p14:nvContentPartPr>
            <p14:xfrm>
              <a:off x="2864746" y="5774760"/>
              <a:ext cx="340560" cy="432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C963A7B8-6389-664F-BA98-86C571C2E6FC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2811106" y="5666760"/>
                <a:ext cx="44820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35991373-6D08-994A-8FF6-1F81B16CB553}"/>
                  </a:ext>
                </a:extLst>
              </p14:cNvPr>
              <p14:cNvContentPartPr/>
              <p14:nvPr/>
            </p14:nvContentPartPr>
            <p14:xfrm>
              <a:off x="2835946" y="2803320"/>
              <a:ext cx="536400" cy="349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35991373-6D08-994A-8FF6-1F81B16CB553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2781946" y="2695320"/>
                <a:ext cx="644040" cy="250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>
    <p:pull dir="r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9" b="21212"/>
          <a:stretch/>
        </p:blipFill>
        <p:spPr>
          <a:xfrm>
            <a:off x="143000" y="-171400"/>
            <a:ext cx="9001000" cy="678507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719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Function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484784"/>
            <a:ext cx="7556313" cy="4876800"/>
          </a:xfrm>
        </p:spPr>
        <p:txBody>
          <a:bodyPr>
            <a:normAutofit/>
          </a:bodyPr>
          <a:lstStyle/>
          <a:p>
            <a:r>
              <a:rPr lang="en-GB" dirty="0"/>
              <a:t>I/O module can exchange data directly with the processor</a:t>
            </a:r>
          </a:p>
          <a:p>
            <a:r>
              <a:rPr lang="en-GB" dirty="0"/>
              <a:t>Processor can read data from or write data to an I/O module</a:t>
            </a:r>
          </a:p>
          <a:p>
            <a:pPr lvl="1"/>
            <a:r>
              <a:rPr lang="en-GB" dirty="0"/>
              <a:t>Processor identifies a specific device that is controlled by a particular I/O module</a:t>
            </a:r>
          </a:p>
          <a:p>
            <a:pPr lvl="1"/>
            <a:r>
              <a:rPr lang="en-GB" dirty="0"/>
              <a:t>I/O instructions rather than memory referencing instructions</a:t>
            </a:r>
          </a:p>
          <a:p>
            <a:r>
              <a:rPr lang="en-GB" dirty="0"/>
              <a:t>In some cases it is desirable to allow I/O exchanges to occur directly with memory</a:t>
            </a:r>
          </a:p>
          <a:p>
            <a:pPr lvl="1"/>
            <a:r>
              <a:rPr lang="en-GB" dirty="0"/>
              <a:t>The processor grants to an I/O module the authority to read from or write to memory so that the I/O memory transfer can occur without tying up the processor</a:t>
            </a:r>
          </a:p>
          <a:p>
            <a:pPr lvl="1"/>
            <a:r>
              <a:rPr lang="en-GB" dirty="0"/>
              <a:t>The I/O module issues read or write commands to memory relieving the processor of responsibility for the exchange</a:t>
            </a:r>
          </a:p>
          <a:p>
            <a:pPr lvl="1"/>
            <a:r>
              <a:rPr lang="en-GB" dirty="0"/>
              <a:t>This operation is known as direct memory access (DMA)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TextBox 16"/>
          <p:cNvSpPr txBox="1"/>
          <p:nvPr/>
        </p:nvSpPr>
        <p:spPr>
          <a:xfrm>
            <a:off x="990600" y="228600"/>
            <a:ext cx="228600" cy="66293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 useBgFill="1">
        <p:nvSpPr>
          <p:cNvPr id="18" name="TextBox 17"/>
          <p:cNvSpPr txBox="1"/>
          <p:nvPr/>
        </p:nvSpPr>
        <p:spPr>
          <a:xfrm>
            <a:off x="5486400" y="0"/>
            <a:ext cx="228600" cy="68580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7" t="7239" r="18758" b="5892"/>
          <a:stretch/>
        </p:blipFill>
        <p:spPr>
          <a:xfrm>
            <a:off x="2411760" y="0"/>
            <a:ext cx="3625052" cy="63840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7556500" cy="1116012"/>
          </a:xfrm>
        </p:spPr>
        <p:txBody>
          <a:bodyPr/>
          <a:lstStyle/>
          <a:p>
            <a:r>
              <a:rPr lang="en-GB" sz="2400" dirty="0"/>
              <a:t>The interconnection structure must support the following types of transfers:</a:t>
            </a:r>
          </a:p>
        </p:txBody>
      </p:sp>
      <p:graphicFrame>
        <p:nvGraphicFramePr>
          <p:cNvPr id="43" name="Content Placeholder 4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88266055"/>
              </p:ext>
            </p:extLst>
          </p:nvPr>
        </p:nvGraphicFramePr>
        <p:xfrm>
          <a:off x="393095" y="1202267"/>
          <a:ext cx="8458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553351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76400"/>
            <a:ext cx="7556313" cy="4724400"/>
          </a:xfrm>
        </p:spPr>
        <p:txBody>
          <a:bodyPr>
            <a:normAutofit/>
          </a:bodyPr>
          <a:lstStyle/>
          <a:p>
            <a:r>
              <a:rPr lang="en-US" dirty="0"/>
              <a:t>Contemporary computer designs are based on concepts developed by John von Neumann at the Institute for Advanced Studies, Princeton</a:t>
            </a:r>
          </a:p>
          <a:p>
            <a:r>
              <a:rPr lang="en-US" dirty="0"/>
              <a:t>Referred to as the </a:t>
            </a:r>
            <a:r>
              <a:rPr lang="en-US" i="1" dirty="0"/>
              <a:t>von Neumann architecture </a:t>
            </a:r>
            <a:r>
              <a:rPr lang="en-US" dirty="0"/>
              <a:t>and is based on three key concepts:</a:t>
            </a:r>
          </a:p>
          <a:p>
            <a:pPr lvl="1"/>
            <a:r>
              <a:rPr lang="en-US" dirty="0"/>
              <a:t>Data and instructions are stored in a single read-write memory</a:t>
            </a:r>
          </a:p>
          <a:p>
            <a:pPr lvl="1"/>
            <a:r>
              <a:rPr lang="en-US" dirty="0"/>
              <a:t>The contents of this memory are addressable by location, without regard to the type of data contained there</a:t>
            </a:r>
          </a:p>
          <a:p>
            <a:pPr lvl="1"/>
            <a:r>
              <a:rPr lang="en-US" dirty="0"/>
              <a:t>Execution occurs in a sequential fashion (unless explicitly modified) from one instruction to the next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i="1" dirty="0"/>
              <a:t>Hardwired program</a:t>
            </a:r>
          </a:p>
          <a:p>
            <a:pPr lvl="1"/>
            <a:r>
              <a:rPr lang="en-US" dirty="0"/>
              <a:t>The result of the process of connecting the various components in the desired configuration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401E0D3-A165-2940-A279-797FAD708B89}"/>
                  </a:ext>
                </a:extLst>
              </p14:cNvPr>
              <p14:cNvContentPartPr/>
              <p14:nvPr/>
            </p14:nvContentPartPr>
            <p14:xfrm>
              <a:off x="3053503" y="1979966"/>
              <a:ext cx="1693440" cy="374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401E0D3-A165-2940-A279-797FAD708B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5943" y="1972406"/>
                <a:ext cx="1708560" cy="38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676D2AF7-1F72-A14D-85D9-E17EC2107E78}"/>
              </a:ext>
            </a:extLst>
          </p:cNvPr>
          <p:cNvGrpSpPr/>
          <p:nvPr/>
        </p:nvGrpSpPr>
        <p:grpSpPr>
          <a:xfrm>
            <a:off x="8011783" y="3233126"/>
            <a:ext cx="909360" cy="2367000"/>
            <a:chOff x="8011783" y="3233126"/>
            <a:chExt cx="909360" cy="236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2D810B6-E551-5341-9F7B-8051CD727067}"/>
                    </a:ext>
                  </a:extLst>
                </p14:cNvPr>
                <p14:cNvContentPartPr/>
                <p14:nvPr/>
              </p14:nvContentPartPr>
              <p14:xfrm>
                <a:off x="8039143" y="3233126"/>
                <a:ext cx="167400" cy="1858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2D810B6-E551-5341-9F7B-8051CD7270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31583" y="3225566"/>
                  <a:ext cx="182160" cy="18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2EF245B-4BFE-2448-9B81-ECD263596A92}"/>
                    </a:ext>
                  </a:extLst>
                </p14:cNvPr>
                <p14:cNvContentPartPr/>
                <p14:nvPr/>
              </p14:nvContentPartPr>
              <p14:xfrm>
                <a:off x="8227783" y="3235286"/>
                <a:ext cx="631080" cy="28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2EF245B-4BFE-2448-9B81-ECD263596A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20223" y="3227726"/>
                  <a:ext cx="646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B06A88-EA39-D842-A447-09F636C49AE8}"/>
                    </a:ext>
                  </a:extLst>
                </p14:cNvPr>
                <p14:cNvContentPartPr/>
                <p14:nvPr/>
              </p14:nvContentPartPr>
              <p14:xfrm>
                <a:off x="8621983" y="3268046"/>
                <a:ext cx="299160" cy="1929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B06A88-EA39-D842-A447-09F636C49AE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14423" y="3260486"/>
                  <a:ext cx="314280" cy="19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B257EFB-9F57-8B4E-915B-1D47181E74A4}"/>
                    </a:ext>
                  </a:extLst>
                </p14:cNvPr>
                <p14:cNvContentPartPr/>
                <p14:nvPr/>
              </p14:nvContentPartPr>
              <p14:xfrm>
                <a:off x="8011783" y="5138606"/>
                <a:ext cx="606960" cy="29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B257EFB-9F57-8B4E-915B-1D47181E74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04223" y="5131046"/>
                  <a:ext cx="622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5967047-A7F9-974C-8B0D-FF63F419F4EF}"/>
                    </a:ext>
                  </a:extLst>
                </p14:cNvPr>
                <p14:cNvContentPartPr/>
                <p14:nvPr/>
              </p14:nvContentPartPr>
              <p14:xfrm>
                <a:off x="8164063" y="3623006"/>
                <a:ext cx="679680" cy="30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5967047-A7F9-974C-8B0D-FF63F419F4E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56503" y="3615446"/>
                  <a:ext cx="694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988842C-CE6E-ED4A-847C-49046FB51F85}"/>
                    </a:ext>
                  </a:extLst>
                </p14:cNvPr>
                <p14:cNvContentPartPr/>
                <p14:nvPr/>
              </p14:nvContentPartPr>
              <p14:xfrm>
                <a:off x="8106103" y="4048886"/>
                <a:ext cx="659160" cy="51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988842C-CE6E-ED4A-847C-49046FB51F8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98543" y="4041326"/>
                  <a:ext cx="6742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8C46A73-4FF6-934C-80D5-944F7F94EC26}"/>
                    </a:ext>
                  </a:extLst>
                </p14:cNvPr>
                <p14:cNvContentPartPr/>
                <p14:nvPr/>
              </p14:nvContentPartPr>
              <p14:xfrm>
                <a:off x="8189623" y="3759446"/>
                <a:ext cx="122760" cy="90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8C46A73-4FF6-934C-80D5-944F7F94EC2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82063" y="3751886"/>
                  <a:ext cx="137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EE39150-A91F-AD43-8862-E62B871F8FF6}"/>
                    </a:ext>
                  </a:extLst>
                </p14:cNvPr>
                <p14:cNvContentPartPr/>
                <p14:nvPr/>
              </p14:nvContentPartPr>
              <p14:xfrm>
                <a:off x="8290783" y="3643166"/>
                <a:ext cx="45360" cy="217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EE39150-A91F-AD43-8862-E62B871F8FF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83223" y="3635606"/>
                  <a:ext cx="60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4E8D775-6F09-C94A-9FBC-4A4FC871C85B}"/>
                    </a:ext>
                  </a:extLst>
                </p14:cNvPr>
                <p14:cNvContentPartPr/>
                <p14:nvPr/>
              </p14:nvContentPartPr>
              <p14:xfrm>
                <a:off x="8334703" y="3773486"/>
                <a:ext cx="105480" cy="79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4E8D775-6F09-C94A-9FBC-4A4FC871C85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27143" y="3765926"/>
                  <a:ext cx="120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6176217-504D-2745-8DC0-8B66AD8EBF53}"/>
                    </a:ext>
                  </a:extLst>
                </p14:cNvPr>
                <p14:cNvContentPartPr/>
                <p14:nvPr/>
              </p14:nvContentPartPr>
              <p14:xfrm>
                <a:off x="8499943" y="3655766"/>
                <a:ext cx="15480" cy="188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6176217-504D-2745-8DC0-8B66AD8EBF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92383" y="3648206"/>
                  <a:ext cx="30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C5D53D-B2B6-3048-A4C1-B792B9820CF9}"/>
                    </a:ext>
                  </a:extLst>
                </p14:cNvPr>
                <p14:cNvContentPartPr/>
                <p14:nvPr/>
              </p14:nvContentPartPr>
              <p14:xfrm>
                <a:off x="8461063" y="3729566"/>
                <a:ext cx="132480" cy="12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C5D53D-B2B6-3048-A4C1-B792B9820CF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53503" y="3722006"/>
                  <a:ext cx="147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7A19AF-5D2F-2049-B0A6-920B90651943}"/>
                    </a:ext>
                  </a:extLst>
                </p14:cNvPr>
                <p14:cNvContentPartPr/>
                <p14:nvPr/>
              </p14:nvContentPartPr>
              <p14:xfrm>
                <a:off x="8535583" y="3743966"/>
                <a:ext cx="176040" cy="85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7A19AF-5D2F-2049-B0A6-920B9065194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28023" y="3736766"/>
                  <a:ext cx="191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9AFB6A7-4698-8948-B17B-957FB84820FB}"/>
                    </a:ext>
                  </a:extLst>
                </p14:cNvPr>
                <p14:cNvContentPartPr/>
                <p14:nvPr/>
              </p14:nvContentPartPr>
              <p14:xfrm>
                <a:off x="8079823" y="4736126"/>
                <a:ext cx="533880" cy="45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9AFB6A7-4698-8948-B17B-957FB84820F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72263" y="4728566"/>
                  <a:ext cx="549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CAED8E6-DA6D-264A-BFF9-0BCF368C9AAB}"/>
                    </a:ext>
                  </a:extLst>
                </p14:cNvPr>
                <p14:cNvContentPartPr/>
                <p14:nvPr/>
              </p14:nvContentPartPr>
              <p14:xfrm>
                <a:off x="8175223" y="4206206"/>
                <a:ext cx="74880" cy="128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CAED8E6-DA6D-264A-BFF9-0BCF368C9AA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167663" y="4199006"/>
                  <a:ext cx="90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9091A0E-8F05-494B-B371-203F23CB1436}"/>
                    </a:ext>
                  </a:extLst>
                </p14:cNvPr>
                <p14:cNvContentPartPr/>
                <p14:nvPr/>
              </p14:nvContentPartPr>
              <p14:xfrm>
                <a:off x="8308423" y="4246526"/>
                <a:ext cx="82440" cy="82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9091A0E-8F05-494B-B371-203F23CB143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00863" y="4238966"/>
                  <a:ext cx="97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36240D1-3850-0C43-8A02-363D02B34026}"/>
                    </a:ext>
                  </a:extLst>
                </p14:cNvPr>
                <p14:cNvContentPartPr/>
                <p14:nvPr/>
              </p14:nvContentPartPr>
              <p14:xfrm>
                <a:off x="8394103" y="4273886"/>
                <a:ext cx="74520" cy="82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36240D1-3850-0C43-8A02-363D02B3402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86543" y="4266326"/>
                  <a:ext cx="89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70C3AF-50E7-5245-83E2-C0526BCCA374}"/>
                    </a:ext>
                  </a:extLst>
                </p14:cNvPr>
                <p14:cNvContentPartPr/>
                <p14:nvPr/>
              </p14:nvContentPartPr>
              <p14:xfrm>
                <a:off x="8476903" y="4183166"/>
                <a:ext cx="23400" cy="184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70C3AF-50E7-5245-83E2-C0526BCCA37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469343" y="4175606"/>
                  <a:ext cx="38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AFAF1EB-4D66-C440-80B1-AF22F7349925}"/>
                    </a:ext>
                  </a:extLst>
                </p14:cNvPr>
                <p14:cNvContentPartPr/>
                <p14:nvPr/>
              </p14:nvContentPartPr>
              <p14:xfrm>
                <a:off x="8513983" y="4277126"/>
                <a:ext cx="93600" cy="117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AFAF1EB-4D66-C440-80B1-AF22F734992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506423" y="4269566"/>
                  <a:ext cx="108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F9FBA69-A109-8D40-AFA6-BAAE8264EA4C}"/>
                    </a:ext>
                  </a:extLst>
                </p14:cNvPr>
                <p14:cNvContentPartPr/>
                <p14:nvPr/>
              </p14:nvContentPartPr>
              <p14:xfrm>
                <a:off x="8027623" y="5279726"/>
                <a:ext cx="181800" cy="191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F9FBA69-A109-8D40-AFA6-BAAE8264EA4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20063" y="5272166"/>
                  <a:ext cx="1969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35353AC-77A5-B64D-A2BD-914E061E0E34}"/>
                    </a:ext>
                  </a:extLst>
                </p14:cNvPr>
                <p14:cNvContentPartPr/>
                <p14:nvPr/>
              </p14:nvContentPartPr>
              <p14:xfrm>
                <a:off x="8270623" y="5354966"/>
                <a:ext cx="73800" cy="92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35353AC-77A5-B64D-A2BD-914E061E0E3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63063" y="5347406"/>
                  <a:ext cx="88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8D398EA-544A-8347-9425-BEA9E4828FDA}"/>
                    </a:ext>
                  </a:extLst>
                </p14:cNvPr>
                <p14:cNvContentPartPr/>
                <p14:nvPr/>
              </p14:nvContentPartPr>
              <p14:xfrm>
                <a:off x="8384743" y="5375846"/>
                <a:ext cx="138960" cy="104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8D398EA-544A-8347-9425-BEA9E4828FD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77183" y="5368286"/>
                  <a:ext cx="154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AFB8B09-D85D-0F48-9736-D8A6F076F3E5}"/>
                    </a:ext>
                  </a:extLst>
                </p14:cNvPr>
                <p14:cNvContentPartPr/>
                <p14:nvPr/>
              </p14:nvContentPartPr>
              <p14:xfrm>
                <a:off x="8580583" y="5388086"/>
                <a:ext cx="66960" cy="81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AFB8B09-D85D-0F48-9736-D8A6F076F3E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573023" y="5380526"/>
                  <a:ext cx="817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2A90F68-13A9-DA4A-9270-044C00DD7930}"/>
                    </a:ext>
                  </a:extLst>
                </p14:cNvPr>
                <p14:cNvContentPartPr/>
                <p14:nvPr/>
              </p14:nvContentPartPr>
              <p14:xfrm>
                <a:off x="8696143" y="5384126"/>
                <a:ext cx="5652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2A90F68-13A9-DA4A-9270-044C00DD793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88583" y="5376566"/>
                  <a:ext cx="71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10D0ED5-D6B1-B94C-A190-04CB920F5CE8}"/>
                    </a:ext>
                  </a:extLst>
                </p14:cNvPr>
                <p14:cNvContentPartPr/>
                <p14:nvPr/>
              </p14:nvContentPartPr>
              <p14:xfrm>
                <a:off x="8774983" y="5395286"/>
                <a:ext cx="43200" cy="54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10D0ED5-D6B1-B94C-A190-04CB920F5CE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67783" y="5387726"/>
                  <a:ext cx="58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9421F11-9E58-9A44-810D-F01003CDD640}"/>
                    </a:ext>
                  </a:extLst>
                </p14:cNvPr>
                <p14:cNvContentPartPr/>
                <p14:nvPr/>
              </p14:nvContentPartPr>
              <p14:xfrm>
                <a:off x="8767783" y="5387006"/>
                <a:ext cx="128160" cy="213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9421F11-9E58-9A44-810D-F01003CDD64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60223" y="5379446"/>
                  <a:ext cx="143280" cy="22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06DED19-ADF7-164E-A11B-7F8D8F0E4BC9}"/>
                  </a:ext>
                </a:extLst>
              </p14:cNvPr>
              <p14:cNvContentPartPr/>
              <p14:nvPr/>
            </p14:nvContentPartPr>
            <p14:xfrm>
              <a:off x="2376343" y="4434806"/>
              <a:ext cx="1845720" cy="65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06DED19-ADF7-164E-A11B-7F8D8F0E4BC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369143" y="4427606"/>
                <a:ext cx="18608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92C37D2-8233-EA4C-807B-516B5A73E853}"/>
                  </a:ext>
                </a:extLst>
              </p14:cNvPr>
              <p14:cNvContentPartPr/>
              <p14:nvPr/>
            </p14:nvContentPartPr>
            <p14:xfrm>
              <a:off x="3354823" y="4789766"/>
              <a:ext cx="684720" cy="212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92C37D2-8233-EA4C-807B-516B5A73E85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347263" y="4782206"/>
                <a:ext cx="69984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4050B2C2-9891-BB43-A825-CA763641577E}"/>
              </a:ext>
            </a:extLst>
          </p:cNvPr>
          <p:cNvGrpSpPr/>
          <p:nvPr/>
        </p:nvGrpSpPr>
        <p:grpSpPr>
          <a:xfrm>
            <a:off x="6038623" y="4213046"/>
            <a:ext cx="1300680" cy="209880"/>
            <a:chOff x="6038623" y="4213046"/>
            <a:chExt cx="130068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DBAF65E-A8F9-D841-A65C-BE0C4106C207}"/>
                    </a:ext>
                  </a:extLst>
                </p14:cNvPr>
                <p14:cNvContentPartPr/>
                <p14:nvPr/>
              </p14:nvContentPartPr>
              <p14:xfrm>
                <a:off x="6038623" y="4271726"/>
                <a:ext cx="48240" cy="142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DBAF65E-A8F9-D841-A65C-BE0C4106C20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031063" y="4264166"/>
                  <a:ext cx="63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C0CC0C5-7B8B-EA41-9625-FD1E031753D2}"/>
                    </a:ext>
                  </a:extLst>
                </p14:cNvPr>
                <p14:cNvContentPartPr/>
                <p14:nvPr/>
              </p14:nvContentPartPr>
              <p14:xfrm>
                <a:off x="6081823" y="4236806"/>
                <a:ext cx="75240" cy="182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C0CC0C5-7B8B-EA41-9625-FD1E031753D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074623" y="4229246"/>
                  <a:ext cx="90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C9E7805-8D93-B349-9A26-53DEA92970DC}"/>
                    </a:ext>
                  </a:extLst>
                </p14:cNvPr>
                <p14:cNvContentPartPr/>
                <p14:nvPr/>
              </p14:nvContentPartPr>
              <p14:xfrm>
                <a:off x="6054463" y="4336526"/>
                <a:ext cx="95040" cy="26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C9E7805-8D93-B349-9A26-53DEA92970D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046903" y="4328966"/>
                  <a:ext cx="11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5026DEF-4367-D549-BD7A-DD92FBB02449}"/>
                    </a:ext>
                  </a:extLst>
                </p14:cNvPr>
                <p14:cNvContentPartPr/>
                <p14:nvPr/>
              </p14:nvContentPartPr>
              <p14:xfrm>
                <a:off x="6209623" y="4307366"/>
                <a:ext cx="111240" cy="115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5026DEF-4367-D549-BD7A-DD92FBB0244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202063" y="4299806"/>
                  <a:ext cx="126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BBBFDC6-1DC9-A644-A6E1-2D7249AAA8F4}"/>
                    </a:ext>
                  </a:extLst>
                </p14:cNvPr>
                <p14:cNvContentPartPr/>
                <p14:nvPr/>
              </p14:nvContentPartPr>
              <p14:xfrm>
                <a:off x="6310783" y="4310966"/>
                <a:ext cx="72720" cy="100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BBBFDC6-1DC9-A644-A6E1-2D7249AAA8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303223" y="4303406"/>
                  <a:ext cx="87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4757F7B-547D-A843-A603-C24E498F7C22}"/>
                    </a:ext>
                  </a:extLst>
                </p14:cNvPr>
                <p14:cNvContentPartPr/>
                <p14:nvPr/>
              </p14:nvContentPartPr>
              <p14:xfrm>
                <a:off x="6405103" y="4337606"/>
                <a:ext cx="47160" cy="34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4757F7B-547D-A843-A603-C24E498F7C2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97543" y="4330406"/>
                  <a:ext cx="62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2384A0D-3122-E048-8A2F-EE74E4B51CB3}"/>
                    </a:ext>
                  </a:extLst>
                </p14:cNvPr>
                <p14:cNvContentPartPr/>
                <p14:nvPr/>
              </p14:nvContentPartPr>
              <p14:xfrm>
                <a:off x="6405103" y="4285766"/>
                <a:ext cx="94680" cy="66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2384A0D-3122-E048-8A2F-EE74E4B51CB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97543" y="4278206"/>
                  <a:ext cx="109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DE908C6-7F4A-D14D-92EE-853865CA4086}"/>
                    </a:ext>
                  </a:extLst>
                </p14:cNvPr>
                <p14:cNvContentPartPr/>
                <p14:nvPr/>
              </p14:nvContentPartPr>
              <p14:xfrm>
                <a:off x="6526783" y="4308086"/>
                <a:ext cx="134280" cy="99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DE908C6-7F4A-D14D-92EE-853865CA408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19223" y="4300526"/>
                  <a:ext cx="149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273283E-5380-5B47-93CB-09BB5A3E1E57}"/>
                    </a:ext>
                  </a:extLst>
                </p14:cNvPr>
                <p14:cNvContentPartPr/>
                <p14:nvPr/>
              </p14:nvContentPartPr>
              <p14:xfrm>
                <a:off x="6672943" y="4258046"/>
                <a:ext cx="19080" cy="25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273283E-5380-5B47-93CB-09BB5A3E1E5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65383" y="4250486"/>
                  <a:ext cx="34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BE0DB7C-5ED4-D54E-8567-028E943289B5}"/>
                    </a:ext>
                  </a:extLst>
                </p14:cNvPr>
                <p14:cNvContentPartPr/>
                <p14:nvPr/>
              </p14:nvContentPartPr>
              <p14:xfrm>
                <a:off x="6728383" y="4304486"/>
                <a:ext cx="108720" cy="101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BE0DB7C-5ED4-D54E-8567-028E943289B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721183" y="4296926"/>
                  <a:ext cx="123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2A1B298-5B85-694D-86D8-53D7AB1A108E}"/>
                    </a:ext>
                  </a:extLst>
                </p14:cNvPr>
                <p14:cNvContentPartPr/>
                <p14:nvPr/>
              </p14:nvContentPartPr>
              <p14:xfrm>
                <a:off x="6903703" y="4213046"/>
                <a:ext cx="18360" cy="194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2A1B298-5B85-694D-86D8-53D7AB1A108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896143" y="4205486"/>
                  <a:ext cx="334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A90B454-9B7C-8548-B51D-6CA62C9190A0}"/>
                    </a:ext>
                  </a:extLst>
                </p14:cNvPr>
                <p14:cNvContentPartPr/>
                <p14:nvPr/>
              </p14:nvContentPartPr>
              <p14:xfrm>
                <a:off x="6833143" y="4306646"/>
                <a:ext cx="161640" cy="108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A90B454-9B7C-8548-B51D-6CA62C9190A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825583" y="4299086"/>
                  <a:ext cx="176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1C2F66A-8028-A048-A12E-805D6B59BCE2}"/>
                    </a:ext>
                  </a:extLst>
                </p14:cNvPr>
                <p14:cNvContentPartPr/>
                <p14:nvPr/>
              </p14:nvContentPartPr>
              <p14:xfrm>
                <a:off x="6997303" y="4246886"/>
                <a:ext cx="20520" cy="1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1C2F66A-8028-A048-A12E-805D6B59BC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989743" y="4239326"/>
                  <a:ext cx="3564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8A88E2C-4DC4-4F41-8F82-477E584105DA}"/>
                    </a:ext>
                  </a:extLst>
                </p14:cNvPr>
                <p14:cNvContentPartPr/>
                <p14:nvPr/>
              </p14:nvContentPartPr>
              <p14:xfrm>
                <a:off x="7061023" y="4286846"/>
                <a:ext cx="80640" cy="111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8A88E2C-4DC4-4F41-8F82-477E584105D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053463" y="4279286"/>
                  <a:ext cx="957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C91D304-C922-9A4D-A124-1EFF496AAE89}"/>
                    </a:ext>
                  </a:extLst>
                </p14:cNvPr>
                <p14:cNvContentPartPr/>
                <p14:nvPr/>
              </p14:nvContentPartPr>
              <p14:xfrm>
                <a:off x="7155343" y="4277486"/>
                <a:ext cx="183960" cy="93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C91D304-C922-9A4D-A124-1EFF496AAE8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147783" y="4269926"/>
                  <a:ext cx="199080" cy="108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391400" y="685800"/>
            <a:ext cx="1752600" cy="6172200"/>
          </a:xfrm>
        </p:spPr>
        <p:txBody>
          <a:bodyPr vert="wordArtVert"/>
          <a:lstStyle/>
          <a:p>
            <a:pPr algn="ctr"/>
            <a:r>
              <a:rPr lang="en-GB" spc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Interconnection</a:t>
            </a:r>
          </a:p>
        </p:txBody>
      </p:sp>
      <p:graphicFrame>
        <p:nvGraphicFramePr>
          <p:cNvPr id="48" name="Content Placeholder 4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3006308"/>
              </p:ext>
            </p:extLst>
          </p:nvPr>
        </p:nvGraphicFramePr>
        <p:xfrm>
          <a:off x="-247952" y="199571"/>
          <a:ext cx="7772400" cy="624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824" y="4221088"/>
            <a:ext cx="685799" cy="529199"/>
          </a:xfrm>
          <a:prstGeom prst="rect">
            <a:avLst/>
          </a:prstGeom>
          <a:scene3d>
            <a:camera prst="orthographicFront">
              <a:rot lat="0" lon="10499978" rev="0"/>
            </a:camera>
            <a:lightRig rig="threePt" dir="t"/>
          </a:scene3d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872" y="1916832"/>
            <a:ext cx="685799" cy="529199"/>
          </a:xfrm>
          <a:prstGeom prst="rect">
            <a:avLst/>
          </a:prstGeom>
          <a:scene3d>
            <a:camera prst="orthographicFront">
              <a:rot lat="0" lon="10499978" rev="0"/>
            </a:camera>
            <a:lightRig rig="threePt" dir="t"/>
          </a:scene3d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565446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81000"/>
            <a:ext cx="7556500" cy="1116013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Bus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2000" y="1219200"/>
            <a:ext cx="7556500" cy="5029200"/>
          </a:xfrm>
        </p:spPr>
        <p:txBody>
          <a:bodyPr>
            <a:normAutofit/>
          </a:bodyPr>
          <a:lstStyle/>
          <a:p>
            <a:r>
              <a:rPr lang="en-GB" dirty="0"/>
              <a:t>Data lines that provide a path for moving data among system modules</a:t>
            </a:r>
          </a:p>
          <a:p>
            <a:r>
              <a:rPr lang="en-GB" dirty="0"/>
              <a:t>May consist of 32, 64, 128, or more separate lines</a:t>
            </a:r>
          </a:p>
          <a:p>
            <a:r>
              <a:rPr lang="en-GB" dirty="0"/>
              <a:t>The number of lines is referred to as the </a:t>
            </a:r>
            <a:r>
              <a:rPr lang="en-GB" i="1" dirty="0"/>
              <a:t>width</a:t>
            </a:r>
            <a:r>
              <a:rPr lang="en-GB" dirty="0"/>
              <a:t> of the data bus</a:t>
            </a:r>
          </a:p>
          <a:p>
            <a:r>
              <a:rPr lang="en-GB" dirty="0"/>
              <a:t>The number of lines determines how many bits can be transferred at a time</a:t>
            </a:r>
          </a:p>
          <a:p>
            <a:r>
              <a:rPr lang="en-GB" dirty="0"/>
              <a:t>The width of the data bus </a:t>
            </a:r>
          </a:p>
          <a:p>
            <a:pPr>
              <a:spcBef>
                <a:spcPts val="0"/>
              </a:spcBef>
              <a:buNone/>
            </a:pPr>
            <a:r>
              <a:rPr lang="en-GB" dirty="0"/>
              <a:t>    is a key factor in </a:t>
            </a:r>
          </a:p>
          <a:p>
            <a:pPr>
              <a:spcBef>
                <a:spcPts val="0"/>
              </a:spcBef>
              <a:buNone/>
            </a:pPr>
            <a:r>
              <a:rPr lang="en-GB" dirty="0"/>
              <a:t>    determining overall </a:t>
            </a:r>
          </a:p>
          <a:p>
            <a:pPr>
              <a:spcBef>
                <a:spcPts val="0"/>
              </a:spcBef>
              <a:buNone/>
            </a:pPr>
            <a:r>
              <a:rPr lang="en-GB" dirty="0"/>
              <a:t>    system performance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810000"/>
            <a:ext cx="5079799" cy="28321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DFFF10-24F1-EB43-9DAB-AA08A41FF2D5}"/>
                  </a:ext>
                </a:extLst>
              </p14:cNvPr>
              <p14:cNvContentPartPr/>
              <p14:nvPr/>
            </p14:nvContentPartPr>
            <p14:xfrm>
              <a:off x="695730" y="4220331"/>
              <a:ext cx="198360" cy="129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DFFF10-24F1-EB43-9DAB-AA08A41FF2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170" y="4212771"/>
                <a:ext cx="213480" cy="144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7556313" cy="658906"/>
          </a:xfrm>
        </p:spPr>
        <p:txBody>
          <a:bodyPr/>
          <a:lstStyle/>
          <a:p>
            <a:r>
              <a:rPr lang="en-GB" dirty="0"/>
              <a:t>   Address Bus	      Control Bus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67544" y="1988840"/>
            <a:ext cx="3657600" cy="472440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Used to designate the source or destination of the data on the data bus</a:t>
            </a:r>
          </a:p>
          <a:p>
            <a:pPr lvl="1"/>
            <a:r>
              <a:rPr lang="en-GB" dirty="0"/>
              <a:t>If the processor wishes to read a word of data from memory it puts the address of the desired word on the address lines</a:t>
            </a:r>
          </a:p>
          <a:p>
            <a:r>
              <a:rPr lang="en-GB" dirty="0"/>
              <a:t>Width determines the maximum possible memory capacity of the system</a:t>
            </a:r>
          </a:p>
          <a:p>
            <a:r>
              <a:rPr lang="en-GB" dirty="0"/>
              <a:t>Also used to address I/O ports</a:t>
            </a:r>
          </a:p>
          <a:p>
            <a:pPr lvl="1"/>
            <a:r>
              <a:rPr lang="en-GB" dirty="0"/>
              <a:t>The higher order bits are used to select a particular module on the bus and the lower order bits select a memory location or I/O port within the module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399878" y="2133600"/>
            <a:ext cx="3657600" cy="44195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Used to control the access and the use of the data and address lines</a:t>
            </a:r>
          </a:p>
          <a:p>
            <a:r>
              <a:rPr lang="en-US" dirty="0"/>
              <a:t>Because the data and address lines are shared by all components there must be a means of controlling their use</a:t>
            </a:r>
          </a:p>
          <a:p>
            <a:r>
              <a:rPr lang="en-US" dirty="0"/>
              <a:t>Control signals transmit both command and timing information among system modules</a:t>
            </a:r>
          </a:p>
          <a:p>
            <a:r>
              <a:rPr lang="en-US" dirty="0"/>
              <a:t>Timing signals indicate the validity of data and address information</a:t>
            </a:r>
          </a:p>
          <a:p>
            <a:r>
              <a:rPr lang="en-US" dirty="0"/>
              <a:t>Command signals specify operations to be performed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67544" y="836712"/>
            <a:ext cx="3657600" cy="869577"/>
          </a:xfrm>
        </p:spPr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427984" y="980728"/>
            <a:ext cx="3657600" cy="869576"/>
          </a:xfrm>
        </p:spPr>
        <p:txBody>
          <a:bodyPr/>
          <a:lstStyle/>
          <a:p>
            <a:r>
              <a:rPr lang="en-US" dirty="0"/>
              <a:t>         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-108520" y="836712"/>
            <a:ext cx="2072923" cy="1155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124744"/>
            <a:ext cx="2072923" cy="11557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" t="16162" r="3474" b="28282"/>
          <a:stretch/>
        </p:blipFill>
        <p:spPr>
          <a:xfrm>
            <a:off x="6106" y="1844824"/>
            <a:ext cx="9175174" cy="418205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F412AB-44AE-FC40-A3C7-4265B9EE03F1}"/>
              </a:ext>
            </a:extLst>
          </p:cNvPr>
          <p:cNvGrpSpPr/>
          <p:nvPr/>
        </p:nvGrpSpPr>
        <p:grpSpPr>
          <a:xfrm>
            <a:off x="4603530" y="4382004"/>
            <a:ext cx="1366200" cy="733680"/>
            <a:chOff x="4603530" y="4382004"/>
            <a:chExt cx="1366200" cy="73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F6F4192-0070-EF40-B248-335D55CFA7C7}"/>
                    </a:ext>
                  </a:extLst>
                </p14:cNvPr>
                <p14:cNvContentPartPr/>
                <p14:nvPr/>
              </p14:nvContentPartPr>
              <p14:xfrm>
                <a:off x="4901250" y="4382004"/>
                <a:ext cx="82080" cy="323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6F4192-0070-EF40-B248-335D55CFA7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93690" y="4374804"/>
                  <a:ext cx="968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208BF80-1CF8-A64E-AE60-EE475FEB999B}"/>
                    </a:ext>
                  </a:extLst>
                </p14:cNvPr>
                <p14:cNvContentPartPr/>
                <p14:nvPr/>
              </p14:nvContentPartPr>
              <p14:xfrm>
                <a:off x="4603530" y="4767204"/>
                <a:ext cx="2880" cy="227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208BF80-1CF8-A64E-AE60-EE475FEB99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95970" y="4759644"/>
                  <a:ext cx="17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96757D0-ACB0-4645-A0E0-B40AB65BF2BB}"/>
                    </a:ext>
                  </a:extLst>
                </p14:cNvPr>
                <p14:cNvContentPartPr/>
                <p14:nvPr/>
              </p14:nvContentPartPr>
              <p14:xfrm>
                <a:off x="4644570" y="4888524"/>
                <a:ext cx="95760" cy="104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96757D0-ACB0-4645-A0E0-B40AB65BF2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37010" y="4880964"/>
                  <a:ext cx="1108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BAFD082-4997-1B4B-9C1B-CF3E4E5B522A}"/>
                    </a:ext>
                  </a:extLst>
                </p14:cNvPr>
                <p14:cNvContentPartPr/>
                <p14:nvPr/>
              </p14:nvContentPartPr>
              <p14:xfrm>
                <a:off x="4751490" y="4903284"/>
                <a:ext cx="84960" cy="94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BAFD082-4997-1B4B-9C1B-CF3E4E5B52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43930" y="4895724"/>
                  <a:ext cx="100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2CB167A-EECB-F04E-B490-0BAC3A652E18}"/>
                    </a:ext>
                  </a:extLst>
                </p14:cNvPr>
                <p14:cNvContentPartPr/>
                <p14:nvPr/>
              </p14:nvContentPartPr>
              <p14:xfrm>
                <a:off x="4841130" y="4916244"/>
                <a:ext cx="136800" cy="199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2CB167A-EECB-F04E-B490-0BAC3A652E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33570" y="4908684"/>
                  <a:ext cx="151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50A4D03-457D-614C-AF9E-3240D6ABCFE7}"/>
                    </a:ext>
                  </a:extLst>
                </p14:cNvPr>
                <p14:cNvContentPartPr/>
                <p14:nvPr/>
              </p14:nvContentPartPr>
              <p14:xfrm>
                <a:off x="5080170" y="4796004"/>
                <a:ext cx="33480" cy="196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50A4D03-457D-614C-AF9E-3240D6ABCF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72610" y="4788444"/>
                  <a:ext cx="48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FA6EBCE-0540-B346-AE2C-991DE964C9F4}"/>
                    </a:ext>
                  </a:extLst>
                </p14:cNvPr>
                <p14:cNvContentPartPr/>
                <p14:nvPr/>
              </p14:nvContentPartPr>
              <p14:xfrm>
                <a:off x="5175930" y="4895724"/>
                <a:ext cx="6840" cy="101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FA6EBCE-0540-B346-AE2C-991DE964C9F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68370" y="4888164"/>
                  <a:ext cx="21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B0F87A3-08AC-BB47-8264-313471754BF3}"/>
                    </a:ext>
                  </a:extLst>
                </p14:cNvPr>
                <p14:cNvContentPartPr/>
                <p14:nvPr/>
              </p14:nvContentPartPr>
              <p14:xfrm>
                <a:off x="5166210" y="4829124"/>
                <a:ext cx="1800" cy="2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B0F87A3-08AC-BB47-8264-313471754B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59010" y="4821564"/>
                  <a:ext cx="169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FFF079-1911-1743-B1B0-1EB7833D4623}"/>
                    </a:ext>
                  </a:extLst>
                </p14:cNvPr>
                <p14:cNvContentPartPr/>
                <p14:nvPr/>
              </p14:nvContentPartPr>
              <p14:xfrm>
                <a:off x="5243970" y="4892124"/>
                <a:ext cx="95400" cy="88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FFF079-1911-1743-B1B0-1EB7833D462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36410" y="4884564"/>
                  <a:ext cx="1105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DC64DA9-AD3F-4549-A4DF-4980FC1C91BF}"/>
                    </a:ext>
                  </a:extLst>
                </p14:cNvPr>
                <p14:cNvContentPartPr/>
                <p14:nvPr/>
              </p14:nvContentPartPr>
              <p14:xfrm>
                <a:off x="5378970" y="4872324"/>
                <a:ext cx="113040" cy="109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DC64DA9-AD3F-4549-A4DF-4980FC1C91B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71770" y="4864764"/>
                  <a:ext cx="128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9AE9DA-F364-624F-BC8A-703D5EDCA99B}"/>
                    </a:ext>
                  </a:extLst>
                </p14:cNvPr>
                <p14:cNvContentPartPr/>
                <p14:nvPr/>
              </p14:nvContentPartPr>
              <p14:xfrm>
                <a:off x="5496330" y="4874124"/>
                <a:ext cx="92880" cy="110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9AE9DA-F364-624F-BC8A-703D5EDCA99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88770" y="4866564"/>
                  <a:ext cx="108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C57C811-A99D-1948-8B93-08DB89D3C0E7}"/>
                    </a:ext>
                  </a:extLst>
                </p14:cNvPr>
                <p14:cNvContentPartPr/>
                <p14:nvPr/>
              </p14:nvContentPartPr>
              <p14:xfrm>
                <a:off x="5739690" y="4862964"/>
                <a:ext cx="200520" cy="28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C57C811-A99D-1948-8B93-08DB89D3C0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32130" y="4855764"/>
                  <a:ext cx="215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458BF31-689E-8544-AF45-647D6B3DCC0D}"/>
                    </a:ext>
                  </a:extLst>
                </p14:cNvPr>
                <p14:cNvContentPartPr/>
                <p14:nvPr/>
              </p14:nvContentPartPr>
              <p14:xfrm>
                <a:off x="5738610" y="4921644"/>
                <a:ext cx="156240" cy="16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458BF31-689E-8544-AF45-647D6B3DCC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31050" y="4914084"/>
                  <a:ext cx="1713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57EB072-8DBD-2549-BDC9-A325C4E1004E}"/>
                    </a:ext>
                  </a:extLst>
                </p14:cNvPr>
                <p14:cNvContentPartPr/>
                <p14:nvPr/>
              </p14:nvContentPartPr>
              <p14:xfrm>
                <a:off x="5851290" y="4830564"/>
                <a:ext cx="118440" cy="162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57EB072-8DBD-2549-BDC9-A325C4E1004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43730" y="4823004"/>
                  <a:ext cx="13356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869BB0D-502F-D844-8731-83419F144182}"/>
              </a:ext>
            </a:extLst>
          </p:cNvPr>
          <p:cNvGrpSpPr/>
          <p:nvPr/>
        </p:nvGrpSpPr>
        <p:grpSpPr>
          <a:xfrm>
            <a:off x="6167010" y="4658844"/>
            <a:ext cx="2134800" cy="282240"/>
            <a:chOff x="6167010" y="4658844"/>
            <a:chExt cx="213480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95E68D9-F539-304D-8C57-B4FCC60DDD6E}"/>
                    </a:ext>
                  </a:extLst>
                </p14:cNvPr>
                <p14:cNvContentPartPr/>
                <p14:nvPr/>
              </p14:nvContentPartPr>
              <p14:xfrm>
                <a:off x="6167010" y="4873404"/>
                <a:ext cx="101520" cy="63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95E68D9-F539-304D-8C57-B4FCC60DDD6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59450" y="4865844"/>
                  <a:ext cx="1166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CDF84DF-10DD-964C-826D-0F6A36F97397}"/>
                    </a:ext>
                  </a:extLst>
                </p14:cNvPr>
                <p14:cNvContentPartPr/>
                <p14:nvPr/>
              </p14:nvContentPartPr>
              <p14:xfrm>
                <a:off x="6264570" y="4724364"/>
                <a:ext cx="15480" cy="209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CDF84DF-10DD-964C-826D-0F6A36F9739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57010" y="4716804"/>
                  <a:ext cx="306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31CEA04-4059-C44A-AAFA-8271C06268A0}"/>
                    </a:ext>
                  </a:extLst>
                </p14:cNvPr>
                <p14:cNvContentPartPr/>
                <p14:nvPr/>
              </p14:nvContentPartPr>
              <p14:xfrm>
                <a:off x="6321450" y="4868724"/>
                <a:ext cx="139680" cy="58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31CEA04-4059-C44A-AAFA-8271C06268A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13890" y="4861164"/>
                  <a:ext cx="154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EACE90C-8B1F-8F42-ADE6-516D5581F139}"/>
                    </a:ext>
                  </a:extLst>
                </p14:cNvPr>
                <p14:cNvContentPartPr/>
                <p14:nvPr/>
              </p14:nvContentPartPr>
              <p14:xfrm>
                <a:off x="6491010" y="4734084"/>
                <a:ext cx="11880" cy="207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EACE90C-8B1F-8F42-ADE6-516D5581F13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83450" y="4726524"/>
                  <a:ext cx="27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1D49EA3-22A9-454D-9CEF-4E1D10212B0A}"/>
                    </a:ext>
                  </a:extLst>
                </p14:cNvPr>
                <p14:cNvContentPartPr/>
                <p14:nvPr/>
              </p14:nvContentPartPr>
              <p14:xfrm>
                <a:off x="6452130" y="4821564"/>
                <a:ext cx="214920" cy="95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1D49EA3-22A9-454D-9CEF-4E1D10212B0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44570" y="4814004"/>
                  <a:ext cx="2300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4458F71-8026-7C44-AC68-22A191EB1C85}"/>
                    </a:ext>
                  </a:extLst>
                </p14:cNvPr>
                <p14:cNvContentPartPr/>
                <p14:nvPr/>
              </p14:nvContentPartPr>
              <p14:xfrm>
                <a:off x="6839130" y="4700964"/>
                <a:ext cx="5760" cy="221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4458F71-8026-7C44-AC68-22A191EB1C8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31570" y="4693404"/>
                  <a:ext cx="208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8EC39B6-8E91-C44B-8BD4-97AA840DE451}"/>
                    </a:ext>
                  </a:extLst>
                </p14:cNvPr>
                <p14:cNvContentPartPr/>
                <p14:nvPr/>
              </p14:nvContentPartPr>
              <p14:xfrm>
                <a:off x="6716370" y="4787004"/>
                <a:ext cx="303480" cy="101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8EC39B6-8E91-C44B-8BD4-97AA840DE4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08810" y="4779444"/>
                  <a:ext cx="318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ACE7C0-7977-8746-845E-2DEB094D2AC2}"/>
                    </a:ext>
                  </a:extLst>
                </p14:cNvPr>
                <p14:cNvContentPartPr/>
                <p14:nvPr/>
              </p14:nvContentPartPr>
              <p14:xfrm>
                <a:off x="7030290" y="4812204"/>
                <a:ext cx="124560" cy="68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1ACE7C0-7977-8746-845E-2DEB094D2AC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22730" y="4804644"/>
                  <a:ext cx="139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2C5ED43-1D10-EC43-B9F9-E488B6B69EED}"/>
                    </a:ext>
                  </a:extLst>
                </p14:cNvPr>
                <p14:cNvContentPartPr/>
                <p14:nvPr/>
              </p14:nvContentPartPr>
              <p14:xfrm>
                <a:off x="7187610" y="4783764"/>
                <a:ext cx="93600" cy="87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2C5ED43-1D10-EC43-B9F9-E488B6B69EE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80050" y="4776204"/>
                  <a:ext cx="108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17A753-BF64-EC47-93B9-8A64A70E23D6}"/>
                    </a:ext>
                  </a:extLst>
                </p14:cNvPr>
                <p14:cNvContentPartPr/>
                <p14:nvPr/>
              </p14:nvContentPartPr>
              <p14:xfrm>
                <a:off x="7320090" y="4814724"/>
                <a:ext cx="95760" cy="77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17A753-BF64-EC47-93B9-8A64A70E23D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12530" y="4807164"/>
                  <a:ext cx="1108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6155EA4-6BC9-584B-98E8-347BEA500ACC}"/>
                    </a:ext>
                  </a:extLst>
                </p14:cNvPr>
                <p14:cNvContentPartPr/>
                <p14:nvPr/>
              </p14:nvContentPartPr>
              <p14:xfrm>
                <a:off x="7464450" y="4730484"/>
                <a:ext cx="28800" cy="144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6155EA4-6BC9-584B-98E8-347BEA500AC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57250" y="4722924"/>
                  <a:ext cx="43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E7ABAFF-0093-EF4A-A56E-401071038A6F}"/>
                    </a:ext>
                  </a:extLst>
                </p14:cNvPr>
                <p14:cNvContentPartPr/>
                <p14:nvPr/>
              </p14:nvContentPartPr>
              <p14:xfrm>
                <a:off x="7672890" y="4672164"/>
                <a:ext cx="1476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E7ABAFF-0093-EF4A-A56E-401071038A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65330" y="4664964"/>
                  <a:ext cx="29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D45093B-EACF-FB48-8287-C518E99C72E4}"/>
                    </a:ext>
                  </a:extLst>
                </p14:cNvPr>
                <p14:cNvContentPartPr/>
                <p14:nvPr/>
              </p14:nvContentPartPr>
              <p14:xfrm>
                <a:off x="7569210" y="4749924"/>
                <a:ext cx="196560" cy="104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D45093B-EACF-FB48-8287-C518E99C72E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61650" y="4742364"/>
                  <a:ext cx="211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9E51C3A-0802-8645-961F-279976C57F6A}"/>
                    </a:ext>
                  </a:extLst>
                </p14:cNvPr>
                <p14:cNvContentPartPr/>
                <p14:nvPr/>
              </p14:nvContentPartPr>
              <p14:xfrm>
                <a:off x="7773330" y="4658844"/>
                <a:ext cx="5040" cy="24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9E51C3A-0802-8645-961F-279976C57F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65770" y="4651284"/>
                  <a:ext cx="20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3DDDC0F-4B67-FE49-9B6C-F237EE30F73D}"/>
                    </a:ext>
                  </a:extLst>
                </p14:cNvPr>
                <p14:cNvContentPartPr/>
                <p14:nvPr/>
              </p14:nvContentPartPr>
              <p14:xfrm>
                <a:off x="7824090" y="4740564"/>
                <a:ext cx="187200" cy="110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3DDDC0F-4B67-FE49-9B6C-F237EE30F73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16530" y="4733004"/>
                  <a:ext cx="202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5C4203D-A913-7D4A-A777-1F55FE0A6223}"/>
                    </a:ext>
                  </a:extLst>
                </p14:cNvPr>
                <p14:cNvContentPartPr/>
                <p14:nvPr/>
              </p14:nvContentPartPr>
              <p14:xfrm>
                <a:off x="8041170" y="4730844"/>
                <a:ext cx="123840" cy="11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5C4203D-A913-7D4A-A777-1F55FE0A622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33610" y="4723284"/>
                  <a:ext cx="138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D7FD250-6D0D-F040-8F0B-2E86DAF31FFA}"/>
                    </a:ext>
                  </a:extLst>
                </p14:cNvPr>
                <p14:cNvContentPartPr/>
                <p14:nvPr/>
              </p14:nvContentPartPr>
              <p14:xfrm>
                <a:off x="8203890" y="4713924"/>
                <a:ext cx="97920" cy="124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D7FD250-6D0D-F040-8F0B-2E86DAF31FF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96690" y="4706364"/>
                  <a:ext cx="11268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91B63C8-8FF5-C948-A036-0DC159D65ED7}"/>
              </a:ext>
            </a:extLst>
          </p:cNvPr>
          <p:cNvGrpSpPr/>
          <p:nvPr/>
        </p:nvGrpSpPr>
        <p:grpSpPr>
          <a:xfrm>
            <a:off x="6231810" y="5073564"/>
            <a:ext cx="939960" cy="192960"/>
            <a:chOff x="6231810" y="5073564"/>
            <a:chExt cx="93996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9326C63-8DFB-B94E-A44C-9B3AE46C3D40}"/>
                    </a:ext>
                  </a:extLst>
                </p14:cNvPr>
                <p14:cNvContentPartPr/>
                <p14:nvPr/>
              </p14:nvContentPartPr>
              <p14:xfrm>
                <a:off x="6248730" y="5073564"/>
                <a:ext cx="15480" cy="176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9326C63-8DFB-B94E-A44C-9B3AE46C3D4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1170" y="5066364"/>
                  <a:ext cx="30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89FA511-8AC7-B048-A87F-45FF6EE46321}"/>
                    </a:ext>
                  </a:extLst>
                </p14:cNvPr>
                <p14:cNvContentPartPr/>
                <p14:nvPr/>
              </p14:nvContentPartPr>
              <p14:xfrm>
                <a:off x="6231810" y="5158524"/>
                <a:ext cx="120240" cy="108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89FA511-8AC7-B048-A87F-45FF6EE4632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24250" y="5150964"/>
                  <a:ext cx="135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62903CB-84D6-3545-A178-F79374500258}"/>
                    </a:ext>
                  </a:extLst>
                </p14:cNvPr>
                <p14:cNvContentPartPr/>
                <p14:nvPr/>
              </p14:nvContentPartPr>
              <p14:xfrm>
                <a:off x="6379410" y="5157084"/>
                <a:ext cx="97560" cy="85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62903CB-84D6-3545-A178-F7937450025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71850" y="5149524"/>
                  <a:ext cx="112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DEF517B-7B85-1744-AF10-BCB2DCDDB218}"/>
                    </a:ext>
                  </a:extLst>
                </p14:cNvPr>
                <p14:cNvContentPartPr/>
                <p14:nvPr/>
              </p14:nvContentPartPr>
              <p14:xfrm>
                <a:off x="6507570" y="5156004"/>
                <a:ext cx="108000" cy="80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DEF517B-7B85-1744-AF10-BCB2DCDDB21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00010" y="5148444"/>
                  <a:ext cx="123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941D36B-8FFF-ED4D-B968-89ACD08A9804}"/>
                    </a:ext>
                  </a:extLst>
                </p14:cNvPr>
                <p14:cNvContentPartPr/>
                <p14:nvPr/>
              </p14:nvContentPartPr>
              <p14:xfrm>
                <a:off x="6652290" y="5152764"/>
                <a:ext cx="115920" cy="83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941D36B-8FFF-ED4D-B968-89ACD08A980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44730" y="5145204"/>
                  <a:ext cx="131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2B933F3-9407-8845-8BD0-79DDD3338322}"/>
                    </a:ext>
                  </a:extLst>
                </p14:cNvPr>
                <p14:cNvContentPartPr/>
                <p14:nvPr/>
              </p14:nvContentPartPr>
              <p14:xfrm>
                <a:off x="6823290" y="5136924"/>
                <a:ext cx="186480" cy="92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2B933F3-9407-8845-8BD0-79DDD333832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15730" y="5129364"/>
                  <a:ext cx="201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B823140-35F2-ED40-8987-C631A3152927}"/>
                    </a:ext>
                  </a:extLst>
                </p14:cNvPr>
                <p14:cNvContentPartPr/>
                <p14:nvPr/>
              </p14:nvContentPartPr>
              <p14:xfrm>
                <a:off x="7058370" y="5123964"/>
                <a:ext cx="113400" cy="92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B823140-35F2-ED40-8987-C631A315292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50810" y="5116404"/>
                  <a:ext cx="12852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E0C1132-A64F-BB45-8835-5EBE4C70E297}"/>
              </a:ext>
            </a:extLst>
          </p:cNvPr>
          <p:cNvGrpSpPr/>
          <p:nvPr/>
        </p:nvGrpSpPr>
        <p:grpSpPr>
          <a:xfrm>
            <a:off x="7372290" y="4959084"/>
            <a:ext cx="1373400" cy="327240"/>
            <a:chOff x="7372290" y="4959084"/>
            <a:chExt cx="137340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E4CF497-4347-754B-82E8-D84581D86F0A}"/>
                    </a:ext>
                  </a:extLst>
                </p14:cNvPr>
                <p14:cNvContentPartPr/>
                <p14:nvPr/>
              </p14:nvContentPartPr>
              <p14:xfrm>
                <a:off x="7372290" y="5085444"/>
                <a:ext cx="10764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E4CF497-4347-754B-82E8-D84581D86F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64730" y="5078244"/>
                  <a:ext cx="1227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BFF320B-E083-A94E-A0EA-633D422492B4}"/>
                    </a:ext>
                  </a:extLst>
                </p14:cNvPr>
                <p14:cNvContentPartPr/>
                <p14:nvPr/>
              </p14:nvContentPartPr>
              <p14:xfrm>
                <a:off x="7527090" y="5091924"/>
                <a:ext cx="25560" cy="98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BFF320B-E083-A94E-A0EA-633D422492B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19530" y="5084364"/>
                  <a:ext cx="40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8216573-EB80-134F-8757-FADAAD39E9D6}"/>
                    </a:ext>
                  </a:extLst>
                </p14:cNvPr>
                <p14:cNvContentPartPr/>
                <p14:nvPr/>
              </p14:nvContentPartPr>
              <p14:xfrm>
                <a:off x="7509810" y="5045124"/>
                <a:ext cx="9000" cy="6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8216573-EB80-134F-8757-FADAAD39E9D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02250" y="5037564"/>
                  <a:ext cx="241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A9C5559-8CC6-6A4D-BEFF-4CF9B6E54A2A}"/>
                    </a:ext>
                  </a:extLst>
                </p14:cNvPr>
                <p14:cNvContentPartPr/>
                <p14:nvPr/>
              </p14:nvContentPartPr>
              <p14:xfrm>
                <a:off x="7581090" y="5111724"/>
                <a:ext cx="132840" cy="174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A9C5559-8CC6-6A4D-BEFF-4CF9B6E54A2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73530" y="5104164"/>
                  <a:ext cx="147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5232D1-26AC-DD46-A780-A4ACC605E4C6}"/>
                    </a:ext>
                  </a:extLst>
                </p14:cNvPr>
                <p14:cNvContentPartPr/>
                <p14:nvPr/>
              </p14:nvContentPartPr>
              <p14:xfrm>
                <a:off x="7771890" y="5092644"/>
                <a:ext cx="114480" cy="98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5232D1-26AC-DD46-A780-A4ACC605E4C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64330" y="5085084"/>
                  <a:ext cx="129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B8BAF2D-E6D3-224B-9573-C098B73AE36D}"/>
                    </a:ext>
                  </a:extLst>
                </p14:cNvPr>
                <p14:cNvContentPartPr/>
                <p14:nvPr/>
              </p14:nvContentPartPr>
              <p14:xfrm>
                <a:off x="7942170" y="5090484"/>
                <a:ext cx="18720" cy="92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B8BAF2D-E6D3-224B-9573-C098B73AE36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34610" y="5082924"/>
                  <a:ext cx="33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DC457A1-0847-D94D-8EBA-4EF25815AD1F}"/>
                    </a:ext>
                  </a:extLst>
                </p14:cNvPr>
                <p14:cNvContentPartPr/>
                <p14:nvPr/>
              </p14:nvContentPartPr>
              <p14:xfrm>
                <a:off x="7942170" y="5028564"/>
                <a:ext cx="17640" cy="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DC457A1-0847-D94D-8EBA-4EF25815AD1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34610" y="5021004"/>
                  <a:ext cx="327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F4E53D8-429F-8947-AEC1-F5F1F241ED9B}"/>
                    </a:ext>
                  </a:extLst>
                </p14:cNvPr>
                <p14:cNvContentPartPr/>
                <p14:nvPr/>
              </p14:nvContentPartPr>
              <p14:xfrm>
                <a:off x="8063490" y="4986804"/>
                <a:ext cx="127440" cy="233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F4E53D8-429F-8947-AEC1-F5F1F241ED9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55930" y="4979244"/>
                  <a:ext cx="142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D264A0B-3477-7042-9917-55A059632574}"/>
                    </a:ext>
                  </a:extLst>
                </p14:cNvPr>
                <p14:cNvContentPartPr/>
                <p14:nvPr/>
              </p14:nvContentPartPr>
              <p14:xfrm>
                <a:off x="8023530" y="5096604"/>
                <a:ext cx="150120" cy="84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D264A0B-3477-7042-9917-55A05963257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15970" y="5089044"/>
                  <a:ext cx="165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51A9107-12F7-E948-AC17-79AFAA5C082F}"/>
                    </a:ext>
                  </a:extLst>
                </p14:cNvPr>
                <p14:cNvContentPartPr/>
                <p14:nvPr/>
              </p14:nvContentPartPr>
              <p14:xfrm>
                <a:off x="8181930" y="5064924"/>
                <a:ext cx="9360" cy="2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51A9107-12F7-E948-AC17-79AFAA5C082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74370" y="5057364"/>
                  <a:ext cx="244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0F56F79-55C4-284F-9DFE-DF36AEEB0EF9}"/>
                    </a:ext>
                  </a:extLst>
                </p14:cNvPr>
                <p14:cNvContentPartPr/>
                <p14:nvPr/>
              </p14:nvContentPartPr>
              <p14:xfrm>
                <a:off x="8233410" y="5073564"/>
                <a:ext cx="99360" cy="90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0F56F79-55C4-284F-9DFE-DF36AEEB0E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25850" y="5066364"/>
                  <a:ext cx="114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17AB070-B7D1-B040-B974-974191930D23}"/>
                    </a:ext>
                  </a:extLst>
                </p14:cNvPr>
                <p14:cNvContentPartPr/>
                <p14:nvPr/>
              </p14:nvContentPartPr>
              <p14:xfrm>
                <a:off x="8366610" y="5083284"/>
                <a:ext cx="127440" cy="71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17AB070-B7D1-B040-B974-974191930D2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59050" y="5075724"/>
                  <a:ext cx="1425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50B5BCE-9E54-D94A-A985-E11E42F9B216}"/>
                    </a:ext>
                  </a:extLst>
                </p14:cNvPr>
                <p14:cNvContentPartPr/>
                <p14:nvPr/>
              </p14:nvContentPartPr>
              <p14:xfrm>
                <a:off x="8523930" y="5069244"/>
                <a:ext cx="120600" cy="88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50B5BCE-9E54-D94A-A985-E11E42F9B21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16370" y="5061684"/>
                  <a:ext cx="135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58D1D89-F509-9645-B032-D84BDE774BC3}"/>
                    </a:ext>
                  </a:extLst>
                </p14:cNvPr>
                <p14:cNvContentPartPr/>
                <p14:nvPr/>
              </p14:nvContentPartPr>
              <p14:xfrm>
                <a:off x="8699610" y="4959084"/>
                <a:ext cx="46080" cy="195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58D1D89-F509-9645-B032-D84BDE774B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92050" y="4951524"/>
                  <a:ext cx="612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F40236E-D061-2448-9EF7-D82EF759C5B4}"/>
                    </a:ext>
                  </a:extLst>
                </p14:cNvPr>
                <p14:cNvContentPartPr/>
                <p14:nvPr/>
              </p14:nvContentPartPr>
              <p14:xfrm>
                <a:off x="8609610" y="5013084"/>
                <a:ext cx="136080" cy="10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F40236E-D061-2448-9EF7-D82EF759C5B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02050" y="5005524"/>
                  <a:ext cx="15120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C91CFFC-6AC2-AA4A-8718-80C778E34B47}"/>
                  </a:ext>
                </a:extLst>
              </p14:cNvPr>
              <p14:cNvContentPartPr/>
              <p14:nvPr/>
            </p14:nvContentPartPr>
            <p14:xfrm>
              <a:off x="6518010" y="5543004"/>
              <a:ext cx="105480" cy="1054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C91CFFC-6AC2-AA4A-8718-80C778E34B4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510450" y="5535444"/>
                <a:ext cx="1202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7C16A09-3F9B-6D4B-94AC-165A40830983}"/>
                  </a:ext>
                </a:extLst>
              </p14:cNvPr>
              <p14:cNvContentPartPr/>
              <p14:nvPr/>
            </p14:nvContentPartPr>
            <p14:xfrm>
              <a:off x="6360330" y="5506644"/>
              <a:ext cx="111240" cy="171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7C16A09-3F9B-6D4B-94AC-165A4083098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352770" y="5499084"/>
                <a:ext cx="1263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7974EAC-F41C-FE41-B6BA-A740B0A729A4}"/>
                  </a:ext>
                </a:extLst>
              </p14:cNvPr>
              <p14:cNvContentPartPr/>
              <p14:nvPr/>
            </p14:nvContentPartPr>
            <p14:xfrm>
              <a:off x="5859210" y="6036564"/>
              <a:ext cx="96840" cy="2757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7974EAC-F41C-FE41-B6BA-A740B0A729A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851650" y="6029004"/>
                <a:ext cx="11196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1E4D201-24E8-4C49-8FE9-7AFF7EA4CD1E}"/>
              </a:ext>
            </a:extLst>
          </p:cNvPr>
          <p:cNvGrpSpPr/>
          <p:nvPr/>
        </p:nvGrpSpPr>
        <p:grpSpPr>
          <a:xfrm>
            <a:off x="5925810" y="5668284"/>
            <a:ext cx="2765520" cy="929880"/>
            <a:chOff x="5925810" y="5668284"/>
            <a:chExt cx="2765520" cy="92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8929D27-2F49-B944-894B-0B06E69C3500}"/>
                    </a:ext>
                  </a:extLst>
                </p14:cNvPr>
                <p14:cNvContentPartPr/>
                <p14:nvPr/>
              </p14:nvContentPartPr>
              <p14:xfrm>
                <a:off x="7479930" y="5855124"/>
                <a:ext cx="95760" cy="138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8929D27-2F49-B944-894B-0B06E69C350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72370" y="5847564"/>
                  <a:ext cx="110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38F7782-015C-0442-B396-DDF918A18F20}"/>
                    </a:ext>
                  </a:extLst>
                </p14:cNvPr>
                <p14:cNvContentPartPr/>
                <p14:nvPr/>
              </p14:nvContentPartPr>
              <p14:xfrm>
                <a:off x="7653090" y="5912004"/>
                <a:ext cx="20160" cy="166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38F7782-015C-0442-B396-DDF918A18F2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45530" y="5904444"/>
                  <a:ext cx="35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DA38308-9879-114A-916A-87BE31E3CE93}"/>
                    </a:ext>
                  </a:extLst>
                </p14:cNvPr>
                <p14:cNvContentPartPr/>
                <p14:nvPr/>
              </p14:nvContentPartPr>
              <p14:xfrm>
                <a:off x="7642650" y="5888244"/>
                <a:ext cx="90720" cy="95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DA38308-9879-114A-916A-87BE31E3CE9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35090" y="5880684"/>
                  <a:ext cx="105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4259C7-5ADC-4749-A06B-1CCBB5B3B8E3}"/>
                    </a:ext>
                  </a:extLst>
                </p14:cNvPr>
                <p14:cNvContentPartPr/>
                <p14:nvPr/>
              </p14:nvContentPartPr>
              <p14:xfrm>
                <a:off x="7767210" y="5879244"/>
                <a:ext cx="86760" cy="83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4259C7-5ADC-4749-A06B-1CCBB5B3B8E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59650" y="5871684"/>
                  <a:ext cx="101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DF4BD68-6DCC-A248-AFDA-3721AC0256D7}"/>
                    </a:ext>
                  </a:extLst>
                </p14:cNvPr>
                <p14:cNvContentPartPr/>
                <p14:nvPr/>
              </p14:nvContentPartPr>
              <p14:xfrm>
                <a:off x="7881330" y="5870244"/>
                <a:ext cx="88560" cy="85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DF4BD68-6DCC-A248-AFDA-3721AC0256D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73770" y="5862684"/>
                  <a:ext cx="103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6190968-4BCD-8344-8E50-215A08E3B795}"/>
                    </a:ext>
                  </a:extLst>
                </p14:cNvPr>
                <p14:cNvContentPartPr/>
                <p14:nvPr/>
              </p14:nvContentPartPr>
              <p14:xfrm>
                <a:off x="8008410" y="5872404"/>
                <a:ext cx="84240" cy="66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6190968-4BCD-8344-8E50-215A08E3B79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00850" y="5864844"/>
                  <a:ext cx="99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9612856-1F0B-0B4F-8D20-7B747699C318}"/>
                    </a:ext>
                  </a:extLst>
                </p14:cNvPr>
                <p14:cNvContentPartPr/>
                <p14:nvPr/>
              </p14:nvContentPartPr>
              <p14:xfrm>
                <a:off x="8087610" y="5747484"/>
                <a:ext cx="28800" cy="195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9612856-1F0B-0B4F-8D20-7B747699C31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80050" y="5739924"/>
                  <a:ext cx="43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15B147D-8DC2-FE4B-AE77-85DB00039D10}"/>
                    </a:ext>
                  </a:extLst>
                </p14:cNvPr>
                <p14:cNvContentPartPr/>
                <p14:nvPr/>
              </p14:nvContentPartPr>
              <p14:xfrm>
                <a:off x="8172570" y="5827404"/>
                <a:ext cx="95400" cy="117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15B147D-8DC2-FE4B-AE77-85DB00039D1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65010" y="5819844"/>
                  <a:ext cx="110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8D0713D-6F56-7C41-B49E-DFFAF43B8912}"/>
                    </a:ext>
                  </a:extLst>
                </p14:cNvPr>
                <p14:cNvContentPartPr/>
                <p14:nvPr/>
              </p14:nvContentPartPr>
              <p14:xfrm>
                <a:off x="7496850" y="6163284"/>
                <a:ext cx="120600" cy="178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8D0713D-6F56-7C41-B49E-DFFAF43B891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89650" y="6155724"/>
                  <a:ext cx="135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5120CDD-22BE-2741-8F09-077A410C4C9A}"/>
                    </a:ext>
                  </a:extLst>
                </p14:cNvPr>
                <p14:cNvContentPartPr/>
                <p14:nvPr/>
              </p14:nvContentPartPr>
              <p14:xfrm>
                <a:off x="7697370" y="6156084"/>
                <a:ext cx="16200" cy="172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5120CDD-22BE-2741-8F09-077A410C4C9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689810" y="6148524"/>
                  <a:ext cx="313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6D29E0D-5052-A94A-84CE-8E8C0CA39E88}"/>
                    </a:ext>
                  </a:extLst>
                </p14:cNvPr>
                <p14:cNvContentPartPr/>
                <p14:nvPr/>
              </p14:nvContentPartPr>
              <p14:xfrm>
                <a:off x="7694130" y="6186684"/>
                <a:ext cx="104040" cy="123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6D29E0D-5052-A94A-84CE-8E8C0CA39E8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86570" y="6179124"/>
                  <a:ext cx="119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35E2370-DBE1-8241-9501-C6AF540C14C4}"/>
                    </a:ext>
                  </a:extLst>
                </p14:cNvPr>
                <p14:cNvContentPartPr/>
                <p14:nvPr/>
              </p14:nvContentPartPr>
              <p14:xfrm>
                <a:off x="7843890" y="6214404"/>
                <a:ext cx="139680" cy="105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35E2370-DBE1-8241-9501-C6AF540C14C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36330" y="6206844"/>
                  <a:ext cx="154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F9A0E31-071E-0D47-90FB-3FC9065CE150}"/>
                    </a:ext>
                  </a:extLst>
                </p14:cNvPr>
                <p14:cNvContentPartPr/>
                <p14:nvPr/>
              </p14:nvContentPartPr>
              <p14:xfrm>
                <a:off x="6141810" y="5934684"/>
                <a:ext cx="106920" cy="118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F9A0E31-071E-0D47-90FB-3FC9065CE15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34250" y="5927124"/>
                  <a:ext cx="122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ABB1AFE-F0DF-9543-8AF6-C0559B8E7F39}"/>
                    </a:ext>
                  </a:extLst>
                </p14:cNvPr>
                <p14:cNvContentPartPr/>
                <p14:nvPr/>
              </p14:nvContentPartPr>
              <p14:xfrm>
                <a:off x="6329370" y="5919564"/>
                <a:ext cx="152640" cy="125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ABB1AFE-F0DF-9543-8AF6-C0559B8E7F3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21810" y="5912004"/>
                  <a:ext cx="167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5932522-1740-9D48-8B66-5128F70C005E}"/>
                    </a:ext>
                  </a:extLst>
                </p14:cNvPr>
                <p14:cNvContentPartPr/>
                <p14:nvPr/>
              </p14:nvContentPartPr>
              <p14:xfrm>
                <a:off x="6530250" y="5940804"/>
                <a:ext cx="13680" cy="90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5932522-1740-9D48-8B66-5128F70C005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23050" y="5933244"/>
                  <a:ext cx="28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97F1B2C-EE66-6C4C-8826-195878861B4E}"/>
                    </a:ext>
                  </a:extLst>
                </p14:cNvPr>
                <p14:cNvContentPartPr/>
                <p14:nvPr/>
              </p14:nvContentPartPr>
              <p14:xfrm>
                <a:off x="6502890" y="5850444"/>
                <a:ext cx="4320" cy="3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97F1B2C-EE66-6C4C-8826-195878861B4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95330" y="5842884"/>
                  <a:ext cx="194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3BC4A1C-9489-594F-A0AE-8E6EBB49AE6B}"/>
                    </a:ext>
                  </a:extLst>
                </p14:cNvPr>
                <p14:cNvContentPartPr/>
                <p14:nvPr/>
              </p14:nvContentPartPr>
              <p14:xfrm>
                <a:off x="6623850" y="5857644"/>
                <a:ext cx="15480" cy="146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3BC4A1C-9489-594F-A0AE-8E6EBB49AE6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16290" y="5850084"/>
                  <a:ext cx="30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48F4C3D-90FC-AF46-8375-E55F5037B072}"/>
                    </a:ext>
                  </a:extLst>
                </p14:cNvPr>
                <p14:cNvContentPartPr/>
                <p14:nvPr/>
              </p14:nvContentPartPr>
              <p14:xfrm>
                <a:off x="6565890" y="5927844"/>
                <a:ext cx="223560" cy="9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48F4C3D-90FC-AF46-8375-E55F5037B07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58330" y="5920284"/>
                  <a:ext cx="238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9F4861C-E42B-7B41-B2D8-97AEC9924F2E}"/>
                    </a:ext>
                  </a:extLst>
                </p14:cNvPr>
                <p14:cNvContentPartPr/>
                <p14:nvPr/>
              </p14:nvContentPartPr>
              <p14:xfrm>
                <a:off x="6813930" y="5810844"/>
                <a:ext cx="96120" cy="201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9F4861C-E42B-7B41-B2D8-97AEC9924F2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06370" y="5803284"/>
                  <a:ext cx="111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12BC232-2772-F240-ACE1-D4C66AF0B3F1}"/>
                    </a:ext>
                  </a:extLst>
                </p14:cNvPr>
                <p14:cNvContentPartPr/>
                <p14:nvPr/>
              </p14:nvContentPartPr>
              <p14:xfrm>
                <a:off x="6969090" y="5946204"/>
                <a:ext cx="13680" cy="65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12BC232-2772-F240-ACE1-D4C66AF0B3F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61530" y="5938644"/>
                  <a:ext cx="28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B6C8E27-46C9-624C-991D-856BDF8E80E7}"/>
                    </a:ext>
                  </a:extLst>
                </p14:cNvPr>
                <p14:cNvContentPartPr/>
                <p14:nvPr/>
              </p14:nvContentPartPr>
              <p14:xfrm>
                <a:off x="6971250" y="5836764"/>
                <a:ext cx="3600" cy="5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B6C8E27-46C9-624C-991D-856BDF8E80E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64050" y="5829204"/>
                  <a:ext cx="18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259246B-B75B-0649-B56D-B181C8BED28B}"/>
                    </a:ext>
                  </a:extLst>
                </p14:cNvPr>
                <p14:cNvContentPartPr/>
                <p14:nvPr/>
              </p14:nvContentPartPr>
              <p14:xfrm>
                <a:off x="7059450" y="5907684"/>
                <a:ext cx="91440" cy="80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259246B-B75B-0649-B56D-B181C8BED28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51890" y="5900124"/>
                  <a:ext cx="106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5DFB65C-4BD6-7D44-9EA0-D3FAFB816146}"/>
                    </a:ext>
                  </a:extLst>
                </p14:cNvPr>
                <p14:cNvContentPartPr/>
                <p14:nvPr/>
              </p14:nvContentPartPr>
              <p14:xfrm>
                <a:off x="7191930" y="5920644"/>
                <a:ext cx="80640" cy="192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5DFB65C-4BD6-7D44-9EA0-D3FAFB81614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84370" y="5913084"/>
                  <a:ext cx="954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EC2E34-557D-7D42-815F-1A653C90B8D0}"/>
                    </a:ext>
                  </a:extLst>
                </p14:cNvPr>
                <p14:cNvContentPartPr/>
                <p14:nvPr/>
              </p14:nvContentPartPr>
              <p14:xfrm>
                <a:off x="6023730" y="5668284"/>
                <a:ext cx="179280" cy="138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EC2E34-557D-7D42-815F-1A653C90B8D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016170" y="5660724"/>
                  <a:ext cx="194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5AF913B-BE8A-704A-9C56-C9FBC0319254}"/>
                    </a:ext>
                  </a:extLst>
                </p14:cNvPr>
                <p14:cNvContentPartPr/>
                <p14:nvPr/>
              </p14:nvContentPartPr>
              <p14:xfrm>
                <a:off x="5925810" y="5869524"/>
                <a:ext cx="106920" cy="129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5AF913B-BE8A-704A-9C56-C9FBC03192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18250" y="5861964"/>
                  <a:ext cx="122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069D6BE-7578-7244-818C-EBA9D13C3C3B}"/>
                    </a:ext>
                  </a:extLst>
                </p14:cNvPr>
                <p14:cNvContentPartPr/>
                <p14:nvPr/>
              </p14:nvContentPartPr>
              <p14:xfrm>
                <a:off x="8186250" y="6106044"/>
                <a:ext cx="62280" cy="223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069D6BE-7578-7244-818C-EBA9D13C3C3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78690" y="6098484"/>
                  <a:ext cx="774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388A6FB-08BA-FC4D-BB46-4237782A61A0}"/>
                    </a:ext>
                  </a:extLst>
                </p14:cNvPr>
                <p14:cNvContentPartPr/>
                <p14:nvPr/>
              </p14:nvContentPartPr>
              <p14:xfrm>
                <a:off x="8312610" y="6161844"/>
                <a:ext cx="111960" cy="90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388A6FB-08BA-FC4D-BB46-4237782A61A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05050" y="6154284"/>
                  <a:ext cx="127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84E447E-1515-9E4D-A9C0-F7073E5B055D}"/>
                    </a:ext>
                  </a:extLst>
                </p14:cNvPr>
                <p14:cNvContentPartPr/>
                <p14:nvPr/>
              </p14:nvContentPartPr>
              <p14:xfrm>
                <a:off x="8432130" y="6138444"/>
                <a:ext cx="95760" cy="113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84E447E-1515-9E4D-A9C0-F7073E5B055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24570" y="6130884"/>
                  <a:ext cx="110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6B1C443-207B-E948-9239-8C5F8D13B54A}"/>
                    </a:ext>
                  </a:extLst>
                </p14:cNvPr>
                <p14:cNvContentPartPr/>
                <p14:nvPr/>
              </p14:nvContentPartPr>
              <p14:xfrm>
                <a:off x="8531850" y="6029364"/>
                <a:ext cx="141480" cy="311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6B1C443-207B-E948-9239-8C5F8D13B54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24290" y="6021804"/>
                  <a:ext cx="1566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660FE95-43F6-0441-917C-7C9E7906D6CE}"/>
                    </a:ext>
                  </a:extLst>
                </p14:cNvPr>
                <p14:cNvContentPartPr/>
                <p14:nvPr/>
              </p14:nvContentPartPr>
              <p14:xfrm>
                <a:off x="6076650" y="6411684"/>
                <a:ext cx="12960" cy="108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660FE95-43F6-0441-917C-7C9E7906D6C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69090" y="6404124"/>
                  <a:ext cx="28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D114642-B499-6349-85A8-59E00E8FE38E}"/>
                    </a:ext>
                  </a:extLst>
                </p14:cNvPr>
                <p14:cNvContentPartPr/>
                <p14:nvPr/>
              </p14:nvContentPartPr>
              <p14:xfrm>
                <a:off x="6093570" y="6304764"/>
                <a:ext cx="360" cy="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D114642-B499-6349-85A8-59E00E8FE38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86010" y="6297204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9DE7931-C60C-2247-9F99-C8FCE300B3B8}"/>
                    </a:ext>
                  </a:extLst>
                </p14:cNvPr>
                <p14:cNvContentPartPr/>
                <p14:nvPr/>
              </p14:nvContentPartPr>
              <p14:xfrm>
                <a:off x="6143250" y="6426804"/>
                <a:ext cx="109440" cy="87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9DE7931-C60C-2247-9F99-C8FCE300B3B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35690" y="6419244"/>
                  <a:ext cx="124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A911922-42B0-434E-891F-7C149161A7BC}"/>
                    </a:ext>
                  </a:extLst>
                </p14:cNvPr>
                <p14:cNvContentPartPr/>
                <p14:nvPr/>
              </p14:nvContentPartPr>
              <p14:xfrm>
                <a:off x="6296970" y="6335004"/>
                <a:ext cx="20880" cy="165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A911922-42B0-434E-891F-7C149161A7B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289410" y="6327444"/>
                  <a:ext cx="36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D0F10FC-C9FB-3841-B422-0F7B1024D124}"/>
                    </a:ext>
                  </a:extLst>
                </p14:cNvPr>
                <p14:cNvContentPartPr/>
                <p14:nvPr/>
              </p14:nvContentPartPr>
              <p14:xfrm>
                <a:off x="6253410" y="6412404"/>
                <a:ext cx="105840" cy="11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D0F10FC-C9FB-3841-B422-0F7B1024D12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245850" y="6404844"/>
                  <a:ext cx="120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7C35B93-DA67-1D49-BEB7-7B26C661DBB3}"/>
                    </a:ext>
                  </a:extLst>
                </p14:cNvPr>
                <p14:cNvContentPartPr/>
                <p14:nvPr/>
              </p14:nvContentPartPr>
              <p14:xfrm>
                <a:off x="6374370" y="6406284"/>
                <a:ext cx="67680" cy="87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7C35B93-DA67-1D49-BEB7-7B26C661DBB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366810" y="6398724"/>
                  <a:ext cx="82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EF4E8B1-0967-874C-BED9-EAB64A43E0A4}"/>
                    </a:ext>
                  </a:extLst>
                </p14:cNvPr>
                <p14:cNvContentPartPr/>
                <p14:nvPr/>
              </p14:nvContentPartPr>
              <p14:xfrm>
                <a:off x="6474090" y="6423564"/>
                <a:ext cx="91440" cy="74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EF4E8B1-0967-874C-BED9-EAB64A43E0A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66530" y="6416004"/>
                  <a:ext cx="106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7B0B358-96BB-B54C-80B5-882DDC3B819A}"/>
                    </a:ext>
                  </a:extLst>
                </p14:cNvPr>
                <p14:cNvContentPartPr/>
                <p14:nvPr/>
              </p14:nvContentPartPr>
              <p14:xfrm>
                <a:off x="6647970" y="6315924"/>
                <a:ext cx="139320" cy="245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7B0B358-96BB-B54C-80B5-882DDC3B819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40410" y="6308364"/>
                  <a:ext cx="1544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FDFB6FB-2CF9-9647-B52E-5223EE157A26}"/>
                    </a:ext>
                  </a:extLst>
                </p14:cNvPr>
                <p14:cNvContentPartPr/>
                <p14:nvPr/>
              </p14:nvContentPartPr>
              <p14:xfrm>
                <a:off x="6597570" y="6459924"/>
                <a:ext cx="154080" cy="23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FDFB6FB-2CF9-9647-B52E-5223EE157A2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90010" y="6452364"/>
                  <a:ext cx="168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CD10315-EA92-8448-87CF-430B8ADE7B4F}"/>
                    </a:ext>
                  </a:extLst>
                </p14:cNvPr>
                <p14:cNvContentPartPr/>
                <p14:nvPr/>
              </p14:nvContentPartPr>
              <p14:xfrm>
                <a:off x="6727530" y="6452724"/>
                <a:ext cx="150120" cy="67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CD10315-EA92-8448-87CF-430B8ADE7B4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719970" y="6445164"/>
                  <a:ext cx="1652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2991AE8-2AF4-BA41-896B-E7426B6E7CD1}"/>
                    </a:ext>
                  </a:extLst>
                </p14:cNvPr>
                <p14:cNvContentPartPr/>
                <p14:nvPr/>
              </p14:nvContentPartPr>
              <p14:xfrm>
                <a:off x="6897090" y="6454524"/>
                <a:ext cx="76320" cy="56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2991AE8-2AF4-BA41-896B-E7426B6E7CD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89530" y="6446964"/>
                  <a:ext cx="914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5C284BE-EEF8-7E46-89B3-8BF44461EA2F}"/>
                    </a:ext>
                  </a:extLst>
                </p14:cNvPr>
                <p14:cNvContentPartPr/>
                <p14:nvPr/>
              </p14:nvContentPartPr>
              <p14:xfrm>
                <a:off x="7032090" y="6431484"/>
                <a:ext cx="82800" cy="66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5C284BE-EEF8-7E46-89B3-8BF44461EA2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024530" y="6423924"/>
                  <a:ext cx="97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326E3BA-A4E4-5741-A7E2-F1B385A34C91}"/>
                    </a:ext>
                  </a:extLst>
                </p14:cNvPr>
                <p14:cNvContentPartPr/>
                <p14:nvPr/>
              </p14:nvContentPartPr>
              <p14:xfrm>
                <a:off x="7325130" y="6427524"/>
                <a:ext cx="103320" cy="91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326E3BA-A4E4-5741-A7E2-F1B385A34C9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317570" y="6419964"/>
                  <a:ext cx="118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8A03776-8D0D-5841-A702-86455333B91C}"/>
                    </a:ext>
                  </a:extLst>
                </p14:cNvPr>
                <p14:cNvContentPartPr/>
                <p14:nvPr/>
              </p14:nvContentPartPr>
              <p14:xfrm>
                <a:off x="7461570" y="6453084"/>
                <a:ext cx="136440" cy="64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8A03776-8D0D-5841-A702-86455333B91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454010" y="6445524"/>
                  <a:ext cx="1515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3D029D0-CCE8-E649-BA87-3A82239011B8}"/>
                    </a:ext>
                  </a:extLst>
                </p14:cNvPr>
                <p14:cNvContentPartPr/>
                <p14:nvPr/>
              </p14:nvContentPartPr>
              <p14:xfrm>
                <a:off x="7685490" y="6455964"/>
                <a:ext cx="35280" cy="142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3D029D0-CCE8-E649-BA87-3A82239011B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77930" y="6448404"/>
                  <a:ext cx="50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525B709-4C70-B942-B892-E3DFB97DB1C7}"/>
                    </a:ext>
                  </a:extLst>
                </p14:cNvPr>
                <p14:cNvContentPartPr/>
                <p14:nvPr/>
              </p14:nvContentPartPr>
              <p14:xfrm>
                <a:off x="7666410" y="6461724"/>
                <a:ext cx="134280" cy="68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525B709-4C70-B942-B892-E3DFB97DB1C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58850" y="6454164"/>
                  <a:ext cx="149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6A0117E-7296-CC45-85ED-3469993C2821}"/>
                    </a:ext>
                  </a:extLst>
                </p14:cNvPr>
                <p14:cNvContentPartPr/>
                <p14:nvPr/>
              </p14:nvContentPartPr>
              <p14:xfrm>
                <a:off x="7969890" y="6448044"/>
                <a:ext cx="104760" cy="81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6A0117E-7296-CC45-85ED-3469993C282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62330" y="6440484"/>
                  <a:ext cx="1198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81A3669-997B-814A-AAB9-AD28B11835ED}"/>
                    </a:ext>
                  </a:extLst>
                </p14:cNvPr>
                <p14:cNvContentPartPr/>
                <p14:nvPr/>
              </p14:nvContentPartPr>
              <p14:xfrm>
                <a:off x="8141970" y="6379284"/>
                <a:ext cx="35280" cy="181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81A3669-997B-814A-AAB9-AD28B11835E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134410" y="6371724"/>
                  <a:ext cx="504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DA1DB47-C342-C840-95C4-16F1C8D2003E}"/>
                    </a:ext>
                  </a:extLst>
                </p14:cNvPr>
                <p14:cNvContentPartPr/>
                <p14:nvPr/>
              </p14:nvContentPartPr>
              <p14:xfrm>
                <a:off x="8235930" y="6444804"/>
                <a:ext cx="283680" cy="118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DA1DB47-C342-C840-95C4-16F1C8D2003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228370" y="6437244"/>
                  <a:ext cx="298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364E224-FD85-A949-87FE-836340BD41F3}"/>
                    </a:ext>
                  </a:extLst>
                </p14:cNvPr>
                <p14:cNvContentPartPr/>
                <p14:nvPr/>
              </p14:nvContentPartPr>
              <p14:xfrm>
                <a:off x="8566770" y="6447324"/>
                <a:ext cx="124560" cy="92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364E224-FD85-A949-87FE-836340BD41F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559210" y="6439764"/>
                  <a:ext cx="13968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50A41F1-D5F9-C144-8580-F25B14899B79}"/>
              </a:ext>
            </a:extLst>
          </p:cNvPr>
          <p:cNvGrpSpPr/>
          <p:nvPr/>
        </p:nvGrpSpPr>
        <p:grpSpPr>
          <a:xfrm>
            <a:off x="728130" y="4868364"/>
            <a:ext cx="1528560" cy="162720"/>
            <a:chOff x="728130" y="4868364"/>
            <a:chExt cx="152856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CA82FE1-1660-9941-94C3-CC0C107BD4A7}"/>
                    </a:ext>
                  </a:extLst>
                </p14:cNvPr>
                <p14:cNvContentPartPr/>
                <p14:nvPr/>
              </p14:nvContentPartPr>
              <p14:xfrm>
                <a:off x="728130" y="4914444"/>
                <a:ext cx="186480" cy="116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CA82FE1-1660-9941-94C3-CC0C107BD4A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0570" y="4907244"/>
                  <a:ext cx="201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4D7AB11-4B13-4D42-96FA-8B27F478DAFD}"/>
                    </a:ext>
                  </a:extLst>
                </p14:cNvPr>
                <p14:cNvContentPartPr/>
                <p14:nvPr/>
              </p14:nvContentPartPr>
              <p14:xfrm>
                <a:off x="959970" y="4932804"/>
                <a:ext cx="102600" cy="88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4D7AB11-4B13-4D42-96FA-8B27F478DAF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52410" y="4925244"/>
                  <a:ext cx="1177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6353280-5C54-A34A-A922-7DE42EB05F62}"/>
                    </a:ext>
                  </a:extLst>
                </p14:cNvPr>
                <p14:cNvContentPartPr/>
                <p14:nvPr/>
              </p14:nvContentPartPr>
              <p14:xfrm>
                <a:off x="1115490" y="4928124"/>
                <a:ext cx="123480" cy="92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6353280-5C54-A34A-A922-7DE42EB05F6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7930" y="4920564"/>
                  <a:ext cx="138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1A7C733-F510-F048-A03E-DAEBFF33E210}"/>
                    </a:ext>
                  </a:extLst>
                </p14:cNvPr>
                <p14:cNvContentPartPr/>
                <p14:nvPr/>
              </p14:nvContentPartPr>
              <p14:xfrm>
                <a:off x="1268130" y="4923444"/>
                <a:ext cx="160920" cy="90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1A7C733-F510-F048-A03E-DAEBFF33E21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60570" y="4915884"/>
                  <a:ext cx="176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640D681-F084-5941-B9EA-9F57083CB2EF}"/>
                    </a:ext>
                  </a:extLst>
                </p14:cNvPr>
                <p14:cNvContentPartPr/>
                <p14:nvPr/>
              </p14:nvContentPartPr>
              <p14:xfrm>
                <a:off x="1451730" y="4924164"/>
                <a:ext cx="160200" cy="80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640D681-F084-5941-B9EA-9F57083CB2E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444170" y="4916604"/>
                  <a:ext cx="175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70B787F-0E4C-8444-95D9-C939201BCB9B}"/>
                    </a:ext>
                  </a:extLst>
                </p14:cNvPr>
                <p14:cNvContentPartPr/>
                <p14:nvPr/>
              </p14:nvContentPartPr>
              <p14:xfrm>
                <a:off x="1658730" y="4932084"/>
                <a:ext cx="110880" cy="64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70B787F-0E4C-8444-95D9-C939201BCB9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51170" y="4924524"/>
                  <a:ext cx="1260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402355D-4AEB-AE40-9672-F43A1C74D93A}"/>
                    </a:ext>
                  </a:extLst>
                </p14:cNvPr>
                <p14:cNvContentPartPr/>
                <p14:nvPr/>
              </p14:nvContentPartPr>
              <p14:xfrm>
                <a:off x="1834050" y="4934244"/>
                <a:ext cx="43200" cy="74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402355D-4AEB-AE40-9672-F43A1C74D93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26490" y="4926684"/>
                  <a:ext cx="58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D2A92C2-A0BE-2241-9795-E5ABDB721741}"/>
                    </a:ext>
                  </a:extLst>
                </p14:cNvPr>
                <p14:cNvContentPartPr/>
                <p14:nvPr/>
              </p14:nvContentPartPr>
              <p14:xfrm>
                <a:off x="1847730" y="4868364"/>
                <a:ext cx="9720" cy="7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D2A92C2-A0BE-2241-9795-E5ABDB72174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840170" y="4860804"/>
                  <a:ext cx="248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3667968-907B-3149-A894-25E827A3BFDD}"/>
                    </a:ext>
                  </a:extLst>
                </p14:cNvPr>
                <p14:cNvContentPartPr/>
                <p14:nvPr/>
              </p14:nvContentPartPr>
              <p14:xfrm>
                <a:off x="1929810" y="4897884"/>
                <a:ext cx="93960" cy="90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3667968-907B-3149-A894-25E827A3BFD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922250" y="4890324"/>
                  <a:ext cx="108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3F5D522-2812-AB40-A50D-F0FAA24C9F37}"/>
                    </a:ext>
                  </a:extLst>
                </p14:cNvPr>
                <p14:cNvContentPartPr/>
                <p14:nvPr/>
              </p14:nvContentPartPr>
              <p14:xfrm>
                <a:off x="2104770" y="4889964"/>
                <a:ext cx="151920" cy="91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3F5D522-2812-AB40-A50D-F0FAA24C9F3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97210" y="4882404"/>
                  <a:ext cx="16704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637B8A5-220D-4445-86E0-858BFEB64FCB}"/>
              </a:ext>
            </a:extLst>
          </p:cNvPr>
          <p:cNvGrpSpPr/>
          <p:nvPr/>
        </p:nvGrpSpPr>
        <p:grpSpPr>
          <a:xfrm>
            <a:off x="1140690" y="5223684"/>
            <a:ext cx="594000" cy="159840"/>
            <a:chOff x="1140690" y="5223684"/>
            <a:chExt cx="59400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63B0B9A-C27B-3E48-965A-700593C143A4}"/>
                    </a:ext>
                  </a:extLst>
                </p14:cNvPr>
                <p14:cNvContentPartPr/>
                <p14:nvPr/>
              </p14:nvContentPartPr>
              <p14:xfrm>
                <a:off x="1140690" y="5243484"/>
                <a:ext cx="90360" cy="108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63B0B9A-C27B-3E48-965A-700593C143A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33130" y="5235924"/>
                  <a:ext cx="105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28951E1-E343-2E4D-8B23-EC09C4530B40}"/>
                    </a:ext>
                  </a:extLst>
                </p14:cNvPr>
                <p14:cNvContentPartPr/>
                <p14:nvPr/>
              </p14:nvContentPartPr>
              <p14:xfrm>
                <a:off x="1316010" y="5237724"/>
                <a:ext cx="35640" cy="145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28951E1-E343-2E4D-8B23-EC09C4530B4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08450" y="5230164"/>
                  <a:ext cx="50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260AAD6-02B0-2145-B76F-41B4639F11EE}"/>
                    </a:ext>
                  </a:extLst>
                </p14:cNvPr>
                <p14:cNvContentPartPr/>
                <p14:nvPr/>
              </p14:nvContentPartPr>
              <p14:xfrm>
                <a:off x="1300530" y="5223684"/>
                <a:ext cx="98640" cy="82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260AAD6-02B0-2145-B76F-41B4639F11E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92970" y="5216124"/>
                  <a:ext cx="1137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47E10B7-22E9-4341-A003-C3B7E4A62756}"/>
                    </a:ext>
                  </a:extLst>
                </p14:cNvPr>
                <p14:cNvContentPartPr/>
                <p14:nvPr/>
              </p14:nvContentPartPr>
              <p14:xfrm>
                <a:off x="1436610" y="5229804"/>
                <a:ext cx="123840" cy="13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47E10B7-22E9-4341-A003-C3B7E4A6275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429050" y="5222244"/>
                  <a:ext cx="138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1004177-B03B-B244-BE8F-819D15169DCA}"/>
                    </a:ext>
                  </a:extLst>
                </p14:cNvPr>
                <p14:cNvContentPartPr/>
                <p14:nvPr/>
              </p14:nvContentPartPr>
              <p14:xfrm>
                <a:off x="1632090" y="5282004"/>
                <a:ext cx="102600" cy="5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1004177-B03B-B244-BE8F-819D15169DC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624890" y="5274444"/>
                  <a:ext cx="11772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E494721-8EAD-6A44-B0C8-935EF3B738F1}"/>
              </a:ext>
            </a:extLst>
          </p:cNvPr>
          <p:cNvGrpSpPr/>
          <p:nvPr/>
        </p:nvGrpSpPr>
        <p:grpSpPr>
          <a:xfrm>
            <a:off x="1909290" y="5130084"/>
            <a:ext cx="695520" cy="170640"/>
            <a:chOff x="1909290" y="5130084"/>
            <a:chExt cx="69552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48DFD7E-EB03-BE4D-9682-DE4089039CA7}"/>
                    </a:ext>
                  </a:extLst>
                </p14:cNvPr>
                <p14:cNvContentPartPr/>
                <p14:nvPr/>
              </p14:nvContentPartPr>
              <p14:xfrm>
                <a:off x="1909290" y="5217204"/>
                <a:ext cx="114480" cy="83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48DFD7E-EB03-BE4D-9682-DE4089039CA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901730" y="5209644"/>
                  <a:ext cx="1296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55348A0-A77B-9244-B7DD-A33BA22BB597}"/>
                    </a:ext>
                  </a:extLst>
                </p14:cNvPr>
                <p14:cNvContentPartPr/>
                <p14:nvPr/>
              </p14:nvContentPartPr>
              <p14:xfrm>
                <a:off x="2070210" y="5225484"/>
                <a:ext cx="117360" cy="68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55348A0-A77B-9244-B7DD-A33BA22BB59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062650" y="5217924"/>
                  <a:ext cx="132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ABE7EAE-5FE3-E947-83F0-5E7F539DAF33}"/>
                    </a:ext>
                  </a:extLst>
                </p14:cNvPr>
                <p14:cNvContentPartPr/>
                <p14:nvPr/>
              </p14:nvContentPartPr>
              <p14:xfrm>
                <a:off x="2226810" y="5240244"/>
                <a:ext cx="55800" cy="59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ABE7EAE-5FE3-E947-83F0-5E7F539DAF3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219250" y="5232684"/>
                  <a:ext cx="70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C9CABB5-06EF-A948-B3EE-BFCE53AC220D}"/>
                    </a:ext>
                  </a:extLst>
                </p14:cNvPr>
                <p14:cNvContentPartPr/>
                <p14:nvPr/>
              </p14:nvContentPartPr>
              <p14:xfrm>
                <a:off x="2343090" y="5130084"/>
                <a:ext cx="99360" cy="162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C9CABB5-06EF-A948-B3EE-BFCE53AC220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335530" y="5122524"/>
                  <a:ext cx="114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E7DB3C1-C212-AA4F-BC96-5893D06D485F}"/>
                    </a:ext>
                  </a:extLst>
                </p14:cNvPr>
                <p14:cNvContentPartPr/>
                <p14:nvPr/>
              </p14:nvContentPartPr>
              <p14:xfrm>
                <a:off x="2493930" y="5180124"/>
                <a:ext cx="110880" cy="114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E7DB3C1-C212-AA4F-BC96-5893D06D485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486370" y="5172564"/>
                  <a:ext cx="12600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6AF97B7-0327-B845-B18F-23601B683600}"/>
              </a:ext>
            </a:extLst>
          </p:cNvPr>
          <p:cNvGrpSpPr/>
          <p:nvPr/>
        </p:nvGrpSpPr>
        <p:grpSpPr>
          <a:xfrm>
            <a:off x="480090" y="5814804"/>
            <a:ext cx="3885120" cy="541080"/>
            <a:chOff x="480090" y="5814804"/>
            <a:chExt cx="3885120" cy="54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FA7B2BC-E5D5-704A-B228-438DDF772A85}"/>
                    </a:ext>
                  </a:extLst>
                </p14:cNvPr>
                <p14:cNvContentPartPr/>
                <p14:nvPr/>
              </p14:nvContentPartPr>
              <p14:xfrm>
                <a:off x="1173810" y="5816964"/>
                <a:ext cx="113400" cy="126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FA7B2BC-E5D5-704A-B228-438DDF772A8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66610" y="5809404"/>
                  <a:ext cx="128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A0A043A-4BF3-D946-8563-5E78D65FB5E3}"/>
                    </a:ext>
                  </a:extLst>
                </p14:cNvPr>
                <p14:cNvContentPartPr/>
                <p14:nvPr/>
              </p14:nvContentPartPr>
              <p14:xfrm>
                <a:off x="1341570" y="5863764"/>
                <a:ext cx="24840" cy="120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A0A043A-4BF3-D946-8563-5E78D65FB5E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334370" y="5856204"/>
                  <a:ext cx="39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A3C1E86-DFAC-524B-A70E-424848FF069F}"/>
                    </a:ext>
                  </a:extLst>
                </p14:cNvPr>
                <p14:cNvContentPartPr/>
                <p14:nvPr/>
              </p14:nvContentPartPr>
              <p14:xfrm>
                <a:off x="1327530" y="5844324"/>
                <a:ext cx="129240" cy="73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A3C1E86-DFAC-524B-A70E-424848FF069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319970" y="5836764"/>
                  <a:ext cx="144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2C2D300-1F99-A24B-A4BF-DCCAD3A2B635}"/>
                    </a:ext>
                  </a:extLst>
                </p14:cNvPr>
                <p14:cNvContentPartPr/>
                <p14:nvPr/>
              </p14:nvContentPartPr>
              <p14:xfrm>
                <a:off x="1461450" y="5814804"/>
                <a:ext cx="135000" cy="110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2C2D300-1F99-A24B-A4BF-DCCAD3A2B63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453890" y="5807244"/>
                  <a:ext cx="150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14F470F-6CC6-E14D-9053-44EFB895F567}"/>
                    </a:ext>
                  </a:extLst>
                </p14:cNvPr>
                <p14:cNvContentPartPr/>
                <p14:nvPr/>
              </p14:nvContentPartPr>
              <p14:xfrm>
                <a:off x="1686810" y="5861244"/>
                <a:ext cx="125640" cy="14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14F470F-6CC6-E14D-9053-44EFB895F56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79250" y="5853684"/>
                  <a:ext cx="1407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3862C56-9478-7B4E-8756-050EBCB9776C}"/>
                    </a:ext>
                  </a:extLst>
                </p14:cNvPr>
                <p14:cNvContentPartPr/>
                <p14:nvPr/>
              </p14:nvContentPartPr>
              <p14:xfrm>
                <a:off x="1964010" y="5826324"/>
                <a:ext cx="213840" cy="116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3862C56-9478-7B4E-8756-050EBCB9776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956450" y="5818764"/>
                  <a:ext cx="228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FB3F753-3B00-7E45-A509-F018C748FB8E}"/>
                    </a:ext>
                  </a:extLst>
                </p14:cNvPr>
                <p14:cNvContentPartPr/>
                <p14:nvPr/>
              </p14:nvContentPartPr>
              <p14:xfrm>
                <a:off x="2218170" y="5823444"/>
                <a:ext cx="92160" cy="97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FB3F753-3B00-7E45-A509-F018C748FB8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10610" y="5815884"/>
                  <a:ext cx="107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BEFF840-7416-814E-8F45-068CE42C8227}"/>
                    </a:ext>
                  </a:extLst>
                </p14:cNvPr>
                <p14:cNvContentPartPr/>
                <p14:nvPr/>
              </p14:nvContentPartPr>
              <p14:xfrm>
                <a:off x="2354250" y="5848284"/>
                <a:ext cx="170640" cy="86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BEFF840-7416-814E-8F45-068CE42C822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46690" y="5840724"/>
                  <a:ext cx="185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84CF499-93B7-6C40-A92B-D071038F1A4D}"/>
                    </a:ext>
                  </a:extLst>
                </p14:cNvPr>
                <p14:cNvContentPartPr/>
                <p14:nvPr/>
              </p14:nvContentPartPr>
              <p14:xfrm>
                <a:off x="2544330" y="5847564"/>
                <a:ext cx="90360" cy="53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84CF499-93B7-6C40-A92B-D071038F1A4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536770" y="5840364"/>
                  <a:ext cx="1054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CEA6974-EBC8-5A4C-AB12-8B65A377BB4C}"/>
                    </a:ext>
                  </a:extLst>
                </p14:cNvPr>
                <p14:cNvContentPartPr/>
                <p14:nvPr/>
              </p14:nvContentPartPr>
              <p14:xfrm>
                <a:off x="2675730" y="5829924"/>
                <a:ext cx="87480" cy="88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CEA6974-EBC8-5A4C-AB12-8B65A377BB4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668170" y="5822364"/>
                  <a:ext cx="1026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8CA76DB-CF6B-2C44-9A98-D116C815E1FC}"/>
                    </a:ext>
                  </a:extLst>
                </p14:cNvPr>
                <p14:cNvContentPartPr/>
                <p14:nvPr/>
              </p14:nvContentPartPr>
              <p14:xfrm>
                <a:off x="2766810" y="5851884"/>
                <a:ext cx="79560" cy="49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8CA76DB-CF6B-2C44-9A98-D116C815E1F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759250" y="5844324"/>
                  <a:ext cx="946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700E733-66DA-8445-A11B-81F1B3BCD554}"/>
                    </a:ext>
                  </a:extLst>
                </p14:cNvPr>
                <p14:cNvContentPartPr/>
                <p14:nvPr/>
              </p14:nvContentPartPr>
              <p14:xfrm>
                <a:off x="2785890" y="5814804"/>
                <a:ext cx="100800" cy="230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700E733-66DA-8445-A11B-81F1B3BCD55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778330" y="5807244"/>
                  <a:ext cx="115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3BB69D5-FA26-9743-8BC9-ACBFD100B1F6}"/>
                    </a:ext>
                  </a:extLst>
                </p14:cNvPr>
                <p14:cNvContentPartPr/>
                <p14:nvPr/>
              </p14:nvContentPartPr>
              <p14:xfrm>
                <a:off x="480090" y="6131604"/>
                <a:ext cx="140760" cy="90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3BB69D5-FA26-9743-8BC9-ACBFD100B1F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72890" y="6124044"/>
                  <a:ext cx="155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1ED0996-59DD-904F-9A19-C0CDF08C0C5B}"/>
                    </a:ext>
                  </a:extLst>
                </p14:cNvPr>
                <p14:cNvContentPartPr/>
                <p14:nvPr/>
              </p14:nvContentPartPr>
              <p14:xfrm>
                <a:off x="668730" y="6152844"/>
                <a:ext cx="144360" cy="198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1ED0996-59DD-904F-9A19-C0CDF08C0C5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61170" y="6145284"/>
                  <a:ext cx="1594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93C555F-D44D-3B47-AA26-DEC7987F67E3}"/>
                    </a:ext>
                  </a:extLst>
                </p14:cNvPr>
                <p14:cNvContentPartPr/>
                <p14:nvPr/>
              </p14:nvContentPartPr>
              <p14:xfrm>
                <a:off x="873930" y="6167964"/>
                <a:ext cx="126000" cy="176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93C555F-D44D-3B47-AA26-DEC7987F67E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66370" y="6160404"/>
                  <a:ext cx="141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489CB37-62C7-174C-B641-CC78951FE8FA}"/>
                    </a:ext>
                  </a:extLst>
                </p14:cNvPr>
                <p14:cNvContentPartPr/>
                <p14:nvPr/>
              </p14:nvContentPartPr>
              <p14:xfrm>
                <a:off x="1055730" y="6169044"/>
                <a:ext cx="70920" cy="75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489CB37-62C7-174C-B641-CC78951FE8F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48530" y="6161484"/>
                  <a:ext cx="86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DB4847C-1836-124A-A693-03A69E216A59}"/>
                    </a:ext>
                  </a:extLst>
                </p14:cNvPr>
                <p14:cNvContentPartPr/>
                <p14:nvPr/>
              </p14:nvContentPartPr>
              <p14:xfrm>
                <a:off x="1150770" y="6169044"/>
                <a:ext cx="82800" cy="84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DB4847C-1836-124A-A693-03A69E216A5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43210" y="6161484"/>
                  <a:ext cx="97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4BB1DB4-CDA6-8849-B985-5F3BCC359929}"/>
                    </a:ext>
                  </a:extLst>
                </p14:cNvPr>
                <p14:cNvContentPartPr/>
                <p14:nvPr/>
              </p14:nvContentPartPr>
              <p14:xfrm>
                <a:off x="1253730" y="6160044"/>
                <a:ext cx="106200" cy="195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4BB1DB4-CDA6-8849-B985-5F3BCC359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246170" y="6152484"/>
                  <a:ext cx="121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B5190CE-E648-B04F-B4DC-42F8B7C7AFA0}"/>
                    </a:ext>
                  </a:extLst>
                </p14:cNvPr>
                <p14:cNvContentPartPr/>
                <p14:nvPr/>
              </p14:nvContentPartPr>
              <p14:xfrm>
                <a:off x="1394130" y="6175164"/>
                <a:ext cx="119880" cy="61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B5190CE-E648-B04F-B4DC-42F8B7C7AFA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386570" y="6167604"/>
                  <a:ext cx="1346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5A4CB5F-B0A1-0E42-B9FC-5A8331A95B3A}"/>
                    </a:ext>
                  </a:extLst>
                </p14:cNvPr>
                <p14:cNvContentPartPr/>
                <p14:nvPr/>
              </p14:nvContentPartPr>
              <p14:xfrm>
                <a:off x="1551810" y="6094164"/>
                <a:ext cx="24480" cy="152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5A4CB5F-B0A1-0E42-B9FC-5A8331A95B3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544250" y="6086604"/>
                  <a:ext cx="39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4D5BB0D-402A-D440-AB04-08316607C5BA}"/>
                    </a:ext>
                  </a:extLst>
                </p14:cNvPr>
                <p14:cNvContentPartPr/>
                <p14:nvPr/>
              </p14:nvContentPartPr>
              <p14:xfrm>
                <a:off x="1543530" y="6155724"/>
                <a:ext cx="83160" cy="16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4D5BB0D-402A-D440-AB04-08316607C5B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535970" y="6148164"/>
                  <a:ext cx="98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BEFFC02-8E90-464D-A327-17CD09642108}"/>
                    </a:ext>
                  </a:extLst>
                </p14:cNvPr>
                <p14:cNvContentPartPr/>
                <p14:nvPr/>
              </p14:nvContentPartPr>
              <p14:xfrm>
                <a:off x="1645410" y="6146004"/>
                <a:ext cx="89280" cy="80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BEFFC02-8E90-464D-A327-17CD0964210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637850" y="6138444"/>
                  <a:ext cx="1044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75995E7-3670-994B-9707-919BEE89C8F4}"/>
                    </a:ext>
                  </a:extLst>
                </p14:cNvPr>
                <p14:cNvContentPartPr/>
                <p14:nvPr/>
              </p14:nvContentPartPr>
              <p14:xfrm>
                <a:off x="1873650" y="6164004"/>
                <a:ext cx="73080" cy="48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75995E7-3670-994B-9707-919BEE89C8F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66090" y="6156444"/>
                  <a:ext cx="882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F99B8E9-FDC2-E449-BB6D-0E951DAD0294}"/>
                    </a:ext>
                  </a:extLst>
                </p14:cNvPr>
                <p14:cNvContentPartPr/>
                <p14:nvPr/>
              </p14:nvContentPartPr>
              <p14:xfrm>
                <a:off x="1967970" y="6054564"/>
                <a:ext cx="47160" cy="143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F99B8E9-FDC2-E449-BB6D-0E951DAD029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960410" y="6047004"/>
                  <a:ext cx="62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1E34D7E-99D9-3446-892D-3C8F3293440F}"/>
                    </a:ext>
                  </a:extLst>
                </p14:cNvPr>
                <p14:cNvContentPartPr/>
                <p14:nvPr/>
              </p14:nvContentPartPr>
              <p14:xfrm>
                <a:off x="2070570" y="6137364"/>
                <a:ext cx="117720" cy="712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1E34D7E-99D9-3446-892D-3C8F3293440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063010" y="6129804"/>
                  <a:ext cx="1328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DCAF7D1-9FF2-CB46-8087-EC69699518B6}"/>
                    </a:ext>
                  </a:extLst>
                </p14:cNvPr>
                <p14:cNvContentPartPr/>
                <p14:nvPr/>
              </p14:nvContentPartPr>
              <p14:xfrm>
                <a:off x="2292330" y="6055284"/>
                <a:ext cx="20160" cy="1342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DCAF7D1-9FF2-CB46-8087-EC69699518B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284770" y="6047724"/>
                  <a:ext cx="35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7864F6F-8E39-CA4B-9971-364B0ADA060A}"/>
                    </a:ext>
                  </a:extLst>
                </p14:cNvPr>
                <p14:cNvContentPartPr/>
                <p14:nvPr/>
              </p14:nvContentPartPr>
              <p14:xfrm>
                <a:off x="2246610" y="6090924"/>
                <a:ext cx="265680" cy="835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7864F6F-8E39-CA4B-9971-364B0ADA060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239050" y="6083364"/>
                  <a:ext cx="280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8B2AD82-AFFE-7C40-BB5B-EEE779172842}"/>
                    </a:ext>
                  </a:extLst>
                </p14:cNvPr>
                <p14:cNvContentPartPr/>
                <p14:nvPr/>
              </p14:nvContentPartPr>
              <p14:xfrm>
                <a:off x="2662410" y="6031164"/>
                <a:ext cx="18000" cy="171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8B2AD82-AFFE-7C40-BB5B-EEE77917284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654850" y="6023604"/>
                  <a:ext cx="33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CBEB5DE-6BAD-A844-B0AF-8ED5888C1C84}"/>
                    </a:ext>
                  </a:extLst>
                </p14:cNvPr>
                <p14:cNvContentPartPr/>
                <p14:nvPr/>
              </p14:nvContentPartPr>
              <p14:xfrm>
                <a:off x="2614890" y="6116484"/>
                <a:ext cx="121320" cy="17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CBEB5DE-6BAD-A844-B0AF-8ED5888C1C8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607330" y="6108924"/>
                  <a:ext cx="136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7F69D4C-5C9A-9947-A1DD-0881EE11B972}"/>
                    </a:ext>
                  </a:extLst>
                </p14:cNvPr>
                <p14:cNvContentPartPr/>
                <p14:nvPr/>
              </p14:nvContentPartPr>
              <p14:xfrm>
                <a:off x="2768250" y="6122604"/>
                <a:ext cx="103320" cy="73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7F69D4C-5C9A-9947-A1DD-0881EE11B97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760690" y="6115044"/>
                  <a:ext cx="118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4692E82-BE0A-164C-891C-036DD12A957C}"/>
                    </a:ext>
                  </a:extLst>
                </p14:cNvPr>
                <p14:cNvContentPartPr/>
                <p14:nvPr/>
              </p14:nvContentPartPr>
              <p14:xfrm>
                <a:off x="2895690" y="6125124"/>
                <a:ext cx="106560" cy="57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4692E82-BE0A-164C-891C-036DD12A957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888130" y="6117564"/>
                  <a:ext cx="121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325FC27-9C01-0A4D-81CC-C96E3A0B6EB4}"/>
                    </a:ext>
                  </a:extLst>
                </p14:cNvPr>
                <p14:cNvContentPartPr/>
                <p14:nvPr/>
              </p14:nvContentPartPr>
              <p14:xfrm>
                <a:off x="3041490" y="6110004"/>
                <a:ext cx="118440" cy="687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325FC27-9C01-0A4D-81CC-C96E3A0B6EB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033930" y="6102444"/>
                  <a:ext cx="133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9F07E94-0B7E-E245-8754-82E371D78D9A}"/>
                    </a:ext>
                  </a:extLst>
                </p14:cNvPr>
                <p14:cNvContentPartPr/>
                <p14:nvPr/>
              </p14:nvContentPartPr>
              <p14:xfrm>
                <a:off x="3209970" y="6106764"/>
                <a:ext cx="73080" cy="74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9F07E94-0B7E-E245-8754-82E371D78D9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202410" y="6099204"/>
                  <a:ext cx="88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EF65787-E48D-5D44-A966-F33E913A74EC}"/>
                    </a:ext>
                  </a:extLst>
                </p14:cNvPr>
                <p14:cNvContentPartPr/>
                <p14:nvPr/>
              </p14:nvContentPartPr>
              <p14:xfrm>
                <a:off x="3381690" y="6013524"/>
                <a:ext cx="116280" cy="237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EF65787-E48D-5D44-A966-F33E913A74E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374130" y="6005964"/>
                  <a:ext cx="131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EA5455B-6F22-F647-9025-1F17D3C833BF}"/>
                    </a:ext>
                  </a:extLst>
                </p14:cNvPr>
                <p14:cNvContentPartPr/>
                <p14:nvPr/>
              </p14:nvContentPartPr>
              <p14:xfrm>
                <a:off x="3354330" y="6144924"/>
                <a:ext cx="108720" cy="13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EA5455B-6F22-F647-9025-1F17D3C833B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346770" y="6137364"/>
                  <a:ext cx="123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E48CC6D-7F0B-5F4E-BAC0-2600895774FF}"/>
                    </a:ext>
                  </a:extLst>
                </p14:cNvPr>
                <p14:cNvContentPartPr/>
                <p14:nvPr/>
              </p14:nvContentPartPr>
              <p14:xfrm>
                <a:off x="3478530" y="6116844"/>
                <a:ext cx="74880" cy="680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E48CC6D-7F0B-5F4E-BAC0-2600895774F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470970" y="6109284"/>
                  <a:ext cx="896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2D11357-4929-D64F-BE85-2507CBB3AE4C}"/>
                    </a:ext>
                  </a:extLst>
                </p14:cNvPr>
                <p14:cNvContentPartPr/>
                <p14:nvPr/>
              </p14:nvContentPartPr>
              <p14:xfrm>
                <a:off x="3588690" y="6117204"/>
                <a:ext cx="70920" cy="60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2D11357-4929-D64F-BE85-2507CBB3AE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581130" y="6109644"/>
                  <a:ext cx="860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8EDCA85-FBB4-2A46-B36E-0773C32E90C6}"/>
                    </a:ext>
                  </a:extLst>
                </p14:cNvPr>
                <p14:cNvContentPartPr/>
                <p14:nvPr/>
              </p14:nvContentPartPr>
              <p14:xfrm>
                <a:off x="3783450" y="6068244"/>
                <a:ext cx="134280" cy="67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8EDCA85-FBB4-2A46-B36E-0773C32E90C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775890" y="6060684"/>
                  <a:ext cx="1490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71E70BC-52DB-8C4E-97C9-692FDB78578C}"/>
                    </a:ext>
                  </a:extLst>
                </p14:cNvPr>
                <p14:cNvContentPartPr/>
                <p14:nvPr/>
              </p14:nvContentPartPr>
              <p14:xfrm>
                <a:off x="3917370" y="6085524"/>
                <a:ext cx="185400" cy="68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71E70BC-52DB-8C4E-97C9-692FDB78578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909810" y="6077964"/>
                  <a:ext cx="200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AC1E633-2CB7-9F41-976C-E1C4E49068A7}"/>
                    </a:ext>
                  </a:extLst>
                </p14:cNvPr>
                <p14:cNvContentPartPr/>
                <p14:nvPr/>
              </p14:nvContentPartPr>
              <p14:xfrm>
                <a:off x="4175850" y="5983284"/>
                <a:ext cx="3600" cy="150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AC1E633-2CB7-9F41-976C-E1C4E49068A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168290" y="5975724"/>
                  <a:ext cx="18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B4DCE9F-0467-3942-AE25-88FE866107E4}"/>
                    </a:ext>
                  </a:extLst>
                </p14:cNvPr>
                <p14:cNvContentPartPr/>
                <p14:nvPr/>
              </p14:nvContentPartPr>
              <p14:xfrm>
                <a:off x="4117530" y="6057804"/>
                <a:ext cx="108720" cy="1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B4DCE9F-0467-3942-AE25-88FE866107E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109970" y="6050244"/>
                  <a:ext cx="12384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E2CAC08-B965-F441-8EE4-31F021CDAB4E}"/>
                    </a:ext>
                  </a:extLst>
                </p14:cNvPr>
                <p14:cNvContentPartPr/>
                <p14:nvPr/>
              </p14:nvContentPartPr>
              <p14:xfrm>
                <a:off x="4252530" y="6052044"/>
                <a:ext cx="112680" cy="89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E2CAC08-B965-F441-8EE4-31F021CDAB4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244970" y="6044484"/>
                  <a:ext cx="1278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C50AC0E-23F4-F046-B1DF-A59D5CEC39AB}"/>
              </a:ext>
            </a:extLst>
          </p:cNvPr>
          <p:cNvGrpSpPr/>
          <p:nvPr/>
        </p:nvGrpSpPr>
        <p:grpSpPr>
          <a:xfrm>
            <a:off x="4518930" y="5966004"/>
            <a:ext cx="473040" cy="255240"/>
            <a:chOff x="4518930" y="5966004"/>
            <a:chExt cx="47304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3546BEC-63B6-3243-BBC1-E265879DC774}"/>
                    </a:ext>
                  </a:extLst>
                </p14:cNvPr>
                <p14:cNvContentPartPr/>
                <p14:nvPr/>
              </p14:nvContentPartPr>
              <p14:xfrm>
                <a:off x="4607490" y="6018204"/>
                <a:ext cx="1800" cy="84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3546BEC-63B6-3243-BBC1-E265879DC77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599930" y="6010644"/>
                  <a:ext cx="169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1FB7D1C-DD56-4B49-B0D8-CC6F344BC8B5}"/>
                    </a:ext>
                  </a:extLst>
                </p14:cNvPr>
                <p14:cNvContentPartPr/>
                <p14:nvPr/>
              </p14:nvContentPartPr>
              <p14:xfrm>
                <a:off x="4548810" y="6144924"/>
                <a:ext cx="108360" cy="32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1FB7D1C-DD56-4B49-B0D8-CC6F344BC8B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541250" y="6137364"/>
                  <a:ext cx="1234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E7AE8AD-DA6E-EC47-BAC3-C3AF187442FB}"/>
                    </a:ext>
                  </a:extLst>
                </p14:cNvPr>
                <p14:cNvContentPartPr/>
                <p14:nvPr/>
              </p14:nvContentPartPr>
              <p14:xfrm>
                <a:off x="4518930" y="6002724"/>
                <a:ext cx="198000" cy="28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E7AE8AD-DA6E-EC47-BAC3-C3AF187442F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511370" y="5995164"/>
                  <a:ext cx="213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01D9126-3FB5-0347-8311-BAFFB862520B}"/>
                    </a:ext>
                  </a:extLst>
                </p14:cNvPr>
                <p14:cNvContentPartPr/>
                <p14:nvPr/>
              </p14:nvContentPartPr>
              <p14:xfrm>
                <a:off x="4728450" y="5966004"/>
                <a:ext cx="56520" cy="227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01D9126-3FB5-0347-8311-BAFFB862520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720890" y="5958444"/>
                  <a:ext cx="71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6C5EDC7-C99B-EC4A-8A3F-D8592F99CD41}"/>
                    </a:ext>
                  </a:extLst>
                </p14:cNvPr>
                <p14:cNvContentPartPr/>
                <p14:nvPr/>
              </p14:nvContentPartPr>
              <p14:xfrm>
                <a:off x="4768770" y="6093444"/>
                <a:ext cx="118440" cy="63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6C5EDC7-C99B-EC4A-8A3F-D8592F99CD4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761210" y="6085884"/>
                  <a:ext cx="1335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8B7AE9E-1896-F14D-B330-E693365A6972}"/>
                    </a:ext>
                  </a:extLst>
                </p14:cNvPr>
                <p14:cNvContentPartPr/>
                <p14:nvPr/>
              </p14:nvContentPartPr>
              <p14:xfrm>
                <a:off x="4985130" y="6158244"/>
                <a:ext cx="6840" cy="63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8B7AE9E-1896-F14D-B330-E693365A697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977570" y="6150684"/>
                  <a:ext cx="2196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3364838-F9DA-084B-890B-9F718C0C3558}"/>
              </a:ext>
            </a:extLst>
          </p:cNvPr>
          <p:cNvGrpSpPr/>
          <p:nvPr/>
        </p:nvGrpSpPr>
        <p:grpSpPr>
          <a:xfrm>
            <a:off x="3786330" y="6303684"/>
            <a:ext cx="974160" cy="216000"/>
            <a:chOff x="3786330" y="6303684"/>
            <a:chExt cx="97416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689A60C-7D81-9B41-8556-60D8DF61032E}"/>
                    </a:ext>
                  </a:extLst>
                </p14:cNvPr>
                <p14:cNvContentPartPr/>
                <p14:nvPr/>
              </p14:nvContentPartPr>
              <p14:xfrm>
                <a:off x="3786330" y="6303684"/>
                <a:ext cx="194400" cy="113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689A60C-7D81-9B41-8556-60D8DF61032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778770" y="6296124"/>
                  <a:ext cx="209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CD58547-331A-3644-9552-DDBE97E05824}"/>
                    </a:ext>
                  </a:extLst>
                </p14:cNvPr>
                <p14:cNvContentPartPr/>
                <p14:nvPr/>
              </p14:nvContentPartPr>
              <p14:xfrm>
                <a:off x="4027170" y="6305124"/>
                <a:ext cx="82800" cy="92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CD58547-331A-3644-9552-DDBE97E0582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019610" y="6297564"/>
                  <a:ext cx="97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A7F68A4-8FE8-C747-B4B7-862694D1FD31}"/>
                    </a:ext>
                  </a:extLst>
                </p14:cNvPr>
                <p14:cNvContentPartPr/>
                <p14:nvPr/>
              </p14:nvContentPartPr>
              <p14:xfrm>
                <a:off x="4157850" y="6344724"/>
                <a:ext cx="156240" cy="79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A7F68A4-8FE8-C747-B4B7-862694D1FD3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150290" y="6337164"/>
                  <a:ext cx="171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B3DF831-61B0-2845-86CD-52A89B862AA9}"/>
                    </a:ext>
                  </a:extLst>
                </p14:cNvPr>
                <p14:cNvContentPartPr/>
                <p14:nvPr/>
              </p14:nvContentPartPr>
              <p14:xfrm>
                <a:off x="4370610" y="6347604"/>
                <a:ext cx="101160" cy="72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B3DF831-61B0-2845-86CD-52A89B862AA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363050" y="6340044"/>
                  <a:ext cx="1162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9A341D8-7369-F844-8B38-A4F81FB738DA}"/>
                    </a:ext>
                  </a:extLst>
                </p14:cNvPr>
                <p14:cNvContentPartPr/>
                <p14:nvPr/>
              </p14:nvContentPartPr>
              <p14:xfrm>
                <a:off x="4530450" y="6342924"/>
                <a:ext cx="72360" cy="80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9A341D8-7369-F844-8B38-A4F81FB738D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523250" y="6335364"/>
                  <a:ext cx="874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CF7A5B9-3825-A94C-968E-F1CE10292324}"/>
                    </a:ext>
                  </a:extLst>
                </p14:cNvPr>
                <p14:cNvContentPartPr/>
                <p14:nvPr/>
              </p14:nvContentPartPr>
              <p14:xfrm>
                <a:off x="4631970" y="6356244"/>
                <a:ext cx="45720" cy="28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CF7A5B9-3825-A94C-968E-F1CE1029232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624410" y="6348684"/>
                  <a:ext cx="60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0C27F76-8B24-F341-823B-D7F06E16570A}"/>
                    </a:ext>
                  </a:extLst>
                </p14:cNvPr>
                <p14:cNvContentPartPr/>
                <p14:nvPr/>
              </p14:nvContentPartPr>
              <p14:xfrm>
                <a:off x="4655730" y="6331044"/>
                <a:ext cx="104760" cy="188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0C27F76-8B24-F341-823B-D7F06E16570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648170" y="6323484"/>
                  <a:ext cx="11988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8692C53-1EA1-0A48-8C23-2974C6200CC3}"/>
              </a:ext>
            </a:extLst>
          </p:cNvPr>
          <p:cNvGrpSpPr/>
          <p:nvPr/>
        </p:nvGrpSpPr>
        <p:grpSpPr>
          <a:xfrm>
            <a:off x="827490" y="5228004"/>
            <a:ext cx="174960" cy="179280"/>
            <a:chOff x="827490" y="5228004"/>
            <a:chExt cx="17496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B56D7E0-555C-AF43-BD98-B3B0828F94FF}"/>
                    </a:ext>
                  </a:extLst>
                </p14:cNvPr>
                <p14:cNvContentPartPr/>
                <p14:nvPr/>
              </p14:nvContentPartPr>
              <p14:xfrm>
                <a:off x="869250" y="5228004"/>
                <a:ext cx="115200" cy="1648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B56D7E0-555C-AF43-BD98-B3B0828F94F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61690" y="5220444"/>
                  <a:ext cx="1303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E0F6A16-6ECE-F940-A5EC-2E674E15E248}"/>
                    </a:ext>
                  </a:extLst>
                </p14:cNvPr>
                <p14:cNvContentPartPr/>
                <p14:nvPr/>
              </p14:nvContentPartPr>
              <p14:xfrm>
                <a:off x="859530" y="5274804"/>
                <a:ext cx="119880" cy="132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E0F6A16-6ECE-F940-A5EC-2E674E15E24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51970" y="5267244"/>
                  <a:ext cx="135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F10DFF1-41CA-CB4D-933D-6A3D06325A40}"/>
                    </a:ext>
                  </a:extLst>
                </p14:cNvPr>
                <p14:cNvContentPartPr/>
                <p14:nvPr/>
              </p14:nvContentPartPr>
              <p14:xfrm>
                <a:off x="879330" y="5239884"/>
                <a:ext cx="43920" cy="156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F10DFF1-41CA-CB4D-933D-6A3D06325A4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71770" y="5232324"/>
                  <a:ext cx="59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560E8EC-5BC1-2B49-A7C5-89D326714EFF}"/>
                    </a:ext>
                  </a:extLst>
                </p14:cNvPr>
                <p14:cNvContentPartPr/>
                <p14:nvPr/>
              </p14:nvContentPartPr>
              <p14:xfrm>
                <a:off x="827490" y="5305764"/>
                <a:ext cx="174960" cy="630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560E8EC-5BC1-2B49-A7C5-89D326714EF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19930" y="5298204"/>
                  <a:ext cx="1900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9B0C5BDE-71DA-8E4F-B50B-97B3252AC7A6}"/>
              </a:ext>
            </a:extLst>
          </p:cNvPr>
          <p:cNvGrpSpPr/>
          <p:nvPr/>
        </p:nvGrpSpPr>
        <p:grpSpPr>
          <a:xfrm>
            <a:off x="867450" y="5759724"/>
            <a:ext cx="182520" cy="151200"/>
            <a:chOff x="867450" y="5759724"/>
            <a:chExt cx="182520" cy="1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403937B-D4E1-F047-87CF-1F3C9C532CE2}"/>
                    </a:ext>
                  </a:extLst>
                </p14:cNvPr>
                <p14:cNvContentPartPr/>
                <p14:nvPr/>
              </p14:nvContentPartPr>
              <p14:xfrm>
                <a:off x="903090" y="5759724"/>
                <a:ext cx="112680" cy="147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403937B-D4E1-F047-87CF-1F3C9C532CE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95530" y="5752164"/>
                  <a:ext cx="127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9788880-DA52-E14B-B7F9-67F1329CEF0A}"/>
                    </a:ext>
                  </a:extLst>
                </p14:cNvPr>
                <p14:cNvContentPartPr/>
                <p14:nvPr/>
              </p14:nvContentPartPr>
              <p14:xfrm>
                <a:off x="895890" y="5764044"/>
                <a:ext cx="104760" cy="107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9788880-DA52-E14B-B7F9-67F1329CEF0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88330" y="5756484"/>
                  <a:ext cx="119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F70A698-9E05-C445-B65D-C620A5978770}"/>
                    </a:ext>
                  </a:extLst>
                </p14:cNvPr>
                <p14:cNvContentPartPr/>
                <p14:nvPr/>
              </p14:nvContentPartPr>
              <p14:xfrm>
                <a:off x="929370" y="5781324"/>
                <a:ext cx="26640" cy="129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F70A698-9E05-C445-B65D-C620A597877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21810" y="5774124"/>
                  <a:ext cx="414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4CCAFC2-54D7-924C-B575-C239825D0598}"/>
                    </a:ext>
                  </a:extLst>
                </p14:cNvPr>
                <p14:cNvContentPartPr/>
                <p14:nvPr/>
              </p14:nvContentPartPr>
              <p14:xfrm>
                <a:off x="867450" y="5792484"/>
                <a:ext cx="182520" cy="63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4CCAFC2-54D7-924C-B575-C239825D059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9890" y="5784924"/>
                  <a:ext cx="19764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74FA39F3-337B-9545-A8AA-A36B9BE875D9}"/>
              </a:ext>
            </a:extLst>
          </p:cNvPr>
          <p:cNvGrpSpPr/>
          <p:nvPr/>
        </p:nvGrpSpPr>
        <p:grpSpPr>
          <a:xfrm>
            <a:off x="2420850" y="4793484"/>
            <a:ext cx="397800" cy="186480"/>
            <a:chOff x="2420850" y="4793484"/>
            <a:chExt cx="39780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F6FECBB-1CD8-5540-9C85-BE3F1F8C8092}"/>
                    </a:ext>
                  </a:extLst>
                </p14:cNvPr>
                <p14:cNvContentPartPr/>
                <p14:nvPr/>
              </p14:nvContentPartPr>
              <p14:xfrm>
                <a:off x="2437410" y="4793484"/>
                <a:ext cx="23400" cy="159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F6FECBB-1CD8-5540-9C85-BE3F1F8C809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429850" y="4785924"/>
                  <a:ext cx="3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4F2419B-1641-3641-89FC-78E3CC8F1BBC}"/>
                    </a:ext>
                  </a:extLst>
                </p14:cNvPr>
                <p14:cNvContentPartPr/>
                <p14:nvPr/>
              </p14:nvContentPartPr>
              <p14:xfrm>
                <a:off x="2420850" y="4882404"/>
                <a:ext cx="100080" cy="93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4F2419B-1641-3641-89FC-78E3CC8F1BB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413290" y="4874844"/>
                  <a:ext cx="1152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06FA4C6-EA46-0643-994A-3D9840B8E577}"/>
                    </a:ext>
                  </a:extLst>
                </p14:cNvPr>
                <p14:cNvContentPartPr/>
                <p14:nvPr/>
              </p14:nvContentPartPr>
              <p14:xfrm>
                <a:off x="2572050" y="4891764"/>
                <a:ext cx="116640" cy="88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06FA4C6-EA46-0643-994A-3D9840B8E57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564490" y="4884204"/>
                  <a:ext cx="131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E064896-06CA-C740-8274-CB5ED68B4F5E}"/>
                    </a:ext>
                  </a:extLst>
                </p14:cNvPr>
                <p14:cNvContentPartPr/>
                <p14:nvPr/>
              </p14:nvContentPartPr>
              <p14:xfrm>
                <a:off x="2727210" y="4871244"/>
                <a:ext cx="91440" cy="107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E064896-06CA-C740-8274-CB5ED68B4F5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719650" y="4863684"/>
                  <a:ext cx="10656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BBA241EF-E72E-9A44-AC2D-D83457C3E1CF}"/>
              </a:ext>
            </a:extLst>
          </p:cNvPr>
          <p:cNvGrpSpPr/>
          <p:nvPr/>
        </p:nvGrpSpPr>
        <p:grpSpPr>
          <a:xfrm>
            <a:off x="3064890" y="4774044"/>
            <a:ext cx="679320" cy="189000"/>
            <a:chOff x="3064890" y="4774044"/>
            <a:chExt cx="67932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93E90B1-CED8-4A40-B819-C5F107D514D9}"/>
                    </a:ext>
                  </a:extLst>
                </p14:cNvPr>
                <p14:cNvContentPartPr/>
                <p14:nvPr/>
              </p14:nvContentPartPr>
              <p14:xfrm>
                <a:off x="3064890" y="4874844"/>
                <a:ext cx="147240" cy="67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93E90B1-CED8-4A40-B819-C5F107D514D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057330" y="4867644"/>
                  <a:ext cx="1623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8B087FB-7B64-E749-8CCF-CD7A9C81160F}"/>
                    </a:ext>
                  </a:extLst>
                </p14:cNvPr>
                <p14:cNvContentPartPr/>
                <p14:nvPr/>
              </p14:nvContentPartPr>
              <p14:xfrm>
                <a:off x="3258570" y="4877364"/>
                <a:ext cx="113400" cy="85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8B087FB-7B64-E749-8CCF-CD7A9C81160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251010" y="4869804"/>
                  <a:ext cx="128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B89098C-56C4-864F-86EF-C1163814AD1D}"/>
                    </a:ext>
                  </a:extLst>
                </p14:cNvPr>
                <p14:cNvContentPartPr/>
                <p14:nvPr/>
              </p14:nvContentPartPr>
              <p14:xfrm>
                <a:off x="3388170" y="4878804"/>
                <a:ext cx="99360" cy="669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B89098C-56C4-864F-86EF-C1163814AD1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380610" y="4871244"/>
                  <a:ext cx="1144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22068CF-8294-DF40-985D-4AB29BDBBF56}"/>
                    </a:ext>
                  </a:extLst>
                </p14:cNvPr>
                <p14:cNvContentPartPr/>
                <p14:nvPr/>
              </p14:nvContentPartPr>
              <p14:xfrm>
                <a:off x="3519570" y="4774044"/>
                <a:ext cx="98640" cy="160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22068CF-8294-DF40-985D-4AB29BDBBF5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512010" y="4766484"/>
                  <a:ext cx="113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A8C12AF-9671-EB45-A6BD-816D418F562E}"/>
                    </a:ext>
                  </a:extLst>
                </p14:cNvPr>
                <p14:cNvContentPartPr/>
                <p14:nvPr/>
              </p14:nvContentPartPr>
              <p14:xfrm>
                <a:off x="3720810" y="4910484"/>
                <a:ext cx="23400" cy="28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A8C12AF-9671-EB45-A6BD-816D418F562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713250" y="4902924"/>
                  <a:ext cx="3852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86C84B1A-0161-324D-8370-7332CAF59640}"/>
              </a:ext>
            </a:extLst>
          </p:cNvPr>
          <p:cNvGrpSpPr/>
          <p:nvPr/>
        </p:nvGrpSpPr>
        <p:grpSpPr>
          <a:xfrm>
            <a:off x="2059770" y="1500204"/>
            <a:ext cx="319320" cy="309960"/>
            <a:chOff x="2059770" y="1500204"/>
            <a:chExt cx="31932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B166E46-030B-234E-9BC8-4F27635B7220}"/>
                    </a:ext>
                  </a:extLst>
                </p14:cNvPr>
                <p14:cNvContentPartPr/>
                <p14:nvPr/>
              </p14:nvContentPartPr>
              <p14:xfrm>
                <a:off x="2185050" y="1620444"/>
                <a:ext cx="5040" cy="124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B166E46-030B-234E-9BC8-4F27635B722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177490" y="1612884"/>
                  <a:ext cx="20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2295B5E-38B8-F742-984F-FCEE3DE5B4AD}"/>
                    </a:ext>
                  </a:extLst>
                </p14:cNvPr>
                <p14:cNvContentPartPr/>
                <p14:nvPr/>
              </p14:nvContentPartPr>
              <p14:xfrm>
                <a:off x="2059770" y="1500204"/>
                <a:ext cx="319320" cy="309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2295B5E-38B8-F742-984F-FCEE3DE5B4A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052210" y="1492644"/>
                  <a:ext cx="33444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B47776D1-01B8-B943-9EC1-6F250562A0B1}"/>
              </a:ext>
            </a:extLst>
          </p:cNvPr>
          <p:cNvGrpSpPr/>
          <p:nvPr/>
        </p:nvGrpSpPr>
        <p:grpSpPr>
          <a:xfrm>
            <a:off x="254730" y="4722924"/>
            <a:ext cx="305640" cy="319320"/>
            <a:chOff x="254730" y="4722924"/>
            <a:chExt cx="30564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E42701F-6B43-FC47-BE2E-371515DAEC27}"/>
                    </a:ext>
                  </a:extLst>
                </p14:cNvPr>
                <p14:cNvContentPartPr/>
                <p14:nvPr/>
              </p14:nvContentPartPr>
              <p14:xfrm>
                <a:off x="372810" y="4785564"/>
                <a:ext cx="104040" cy="1562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E42701F-6B43-FC47-BE2E-371515DAEC2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65250" y="4778004"/>
                  <a:ext cx="118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AB244A8-DB16-D842-A31B-042DC60263EC}"/>
                    </a:ext>
                  </a:extLst>
                </p14:cNvPr>
                <p14:cNvContentPartPr/>
                <p14:nvPr/>
              </p14:nvContentPartPr>
              <p14:xfrm>
                <a:off x="254730" y="4722924"/>
                <a:ext cx="305640" cy="319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AB244A8-DB16-D842-A31B-042DC60263E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47170" y="4715364"/>
                  <a:ext cx="320760" cy="334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med"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Point-to-Point Interconnect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2707299"/>
              </p:ext>
            </p:extLst>
          </p:nvPr>
        </p:nvGraphicFramePr>
        <p:xfrm>
          <a:off x="467545" y="1412776"/>
          <a:ext cx="7488832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58100B-8206-7B4A-81F8-D290F4BE54F7}"/>
                  </a:ext>
                </a:extLst>
              </p14:cNvPr>
              <p14:cNvContentPartPr/>
              <p14:nvPr/>
            </p14:nvContentPartPr>
            <p14:xfrm>
              <a:off x="6079890" y="2625924"/>
              <a:ext cx="1578240" cy="43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58100B-8206-7B4A-81F8-D290F4BE54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72330" y="2618364"/>
                <a:ext cx="15933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FC0C724-E9FF-324D-A144-B196625EDE4D}"/>
                  </a:ext>
                </a:extLst>
              </p14:cNvPr>
              <p14:cNvContentPartPr/>
              <p14:nvPr/>
            </p14:nvContentPartPr>
            <p14:xfrm>
              <a:off x="5181330" y="2864244"/>
              <a:ext cx="1909800" cy="32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FC0C724-E9FF-324D-A144-B196625EDE4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73770" y="2856684"/>
                <a:ext cx="192492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DE788AB-5A88-FA45-A7CF-561A563E02A9}"/>
              </a:ext>
            </a:extLst>
          </p:cNvPr>
          <p:cNvGrpSpPr/>
          <p:nvPr/>
        </p:nvGrpSpPr>
        <p:grpSpPr>
          <a:xfrm>
            <a:off x="4033290" y="1087284"/>
            <a:ext cx="1086120" cy="356040"/>
            <a:chOff x="4033290" y="1087284"/>
            <a:chExt cx="108612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109B082-B0A2-3A46-94C2-DF99A2F4E5DE}"/>
                    </a:ext>
                  </a:extLst>
                </p14:cNvPr>
                <p14:cNvContentPartPr/>
                <p14:nvPr/>
              </p14:nvContentPartPr>
              <p14:xfrm>
                <a:off x="4111770" y="1087284"/>
                <a:ext cx="198360" cy="328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109B082-B0A2-3A46-94C2-DF99A2F4E5D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04210" y="1079724"/>
                  <a:ext cx="2134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5B33362-3305-CC41-8994-47E8A73DD0BC}"/>
                    </a:ext>
                  </a:extLst>
                </p14:cNvPr>
                <p14:cNvContentPartPr/>
                <p14:nvPr/>
              </p14:nvContentPartPr>
              <p14:xfrm>
                <a:off x="4033290" y="1253244"/>
                <a:ext cx="179280" cy="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5B33362-3305-CC41-8994-47E8A73DD0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25730" y="1245684"/>
                  <a:ext cx="1944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DC576A-06E2-1342-8FBD-A4BCB5D5D337}"/>
                    </a:ext>
                  </a:extLst>
                </p14:cNvPr>
                <p14:cNvContentPartPr/>
                <p14:nvPr/>
              </p14:nvContentPartPr>
              <p14:xfrm>
                <a:off x="4430730" y="1147044"/>
                <a:ext cx="5760" cy="206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DC576A-06E2-1342-8FBD-A4BCB5D5D33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23530" y="1139484"/>
                  <a:ext cx="20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EA27D65-C904-AC4B-B7DA-6450BC5599EC}"/>
                    </a:ext>
                  </a:extLst>
                </p14:cNvPr>
                <p14:cNvContentPartPr/>
                <p14:nvPr/>
              </p14:nvContentPartPr>
              <p14:xfrm>
                <a:off x="4352610" y="1133004"/>
                <a:ext cx="88920" cy="105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EA27D65-C904-AC4B-B7DA-6450BC5599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45050" y="1125444"/>
                  <a:ext cx="104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8F3C6E0-7D49-1A46-9C2D-DE5D45CE750D}"/>
                    </a:ext>
                  </a:extLst>
                </p14:cNvPr>
                <p14:cNvContentPartPr/>
                <p14:nvPr/>
              </p14:nvContentPartPr>
              <p14:xfrm>
                <a:off x="4429290" y="1127964"/>
                <a:ext cx="105480" cy="45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8F3C6E0-7D49-1A46-9C2D-DE5D45CE750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21730" y="1120404"/>
                  <a:ext cx="120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A46224E-ED4B-0045-9A3C-D09A7A760C20}"/>
                    </a:ext>
                  </a:extLst>
                </p14:cNvPr>
                <p14:cNvContentPartPr/>
                <p14:nvPr/>
              </p14:nvContentPartPr>
              <p14:xfrm>
                <a:off x="4786410" y="1196724"/>
                <a:ext cx="195120" cy="199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A46224E-ED4B-0045-9A3C-D09A7A760C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78850" y="1189164"/>
                  <a:ext cx="210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37D10FD-DA08-3C48-ADF5-2CFC3A6EC58A}"/>
                    </a:ext>
                  </a:extLst>
                </p14:cNvPr>
                <p14:cNvContentPartPr/>
                <p14:nvPr/>
              </p14:nvContentPartPr>
              <p14:xfrm>
                <a:off x="4892610" y="1336044"/>
                <a:ext cx="78840" cy="66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37D10FD-DA08-3C48-ADF5-2CFC3A6EC58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85050" y="1328484"/>
                  <a:ext cx="93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C5D9B7B-6F4E-BD4D-8E8A-AA5B59D34932}"/>
                    </a:ext>
                  </a:extLst>
                </p14:cNvPr>
                <p14:cNvContentPartPr/>
                <p14:nvPr/>
              </p14:nvContentPartPr>
              <p14:xfrm>
                <a:off x="4981890" y="1276644"/>
                <a:ext cx="137520" cy="166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C5D9B7B-6F4E-BD4D-8E8A-AA5B59D3493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74330" y="1269084"/>
                  <a:ext cx="15228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19F424-30B8-6643-BF94-773C4C25241F}"/>
              </a:ext>
            </a:extLst>
          </p:cNvPr>
          <p:cNvGrpSpPr/>
          <p:nvPr/>
        </p:nvGrpSpPr>
        <p:grpSpPr>
          <a:xfrm>
            <a:off x="7712490" y="2027964"/>
            <a:ext cx="1407960" cy="878760"/>
            <a:chOff x="7712490" y="2027964"/>
            <a:chExt cx="1407960" cy="87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E937771-405C-334C-A17F-BBBBAF160163}"/>
                    </a:ext>
                  </a:extLst>
                </p14:cNvPr>
                <p14:cNvContentPartPr/>
                <p14:nvPr/>
              </p14:nvContentPartPr>
              <p14:xfrm>
                <a:off x="7712490" y="2253684"/>
                <a:ext cx="373320" cy="252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E937771-405C-334C-A17F-BBBBAF16016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04930" y="2246124"/>
                  <a:ext cx="388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99F6150-C987-EF4A-ADB1-4DD443BEA54D}"/>
                    </a:ext>
                  </a:extLst>
                </p14:cNvPr>
                <p14:cNvContentPartPr/>
                <p14:nvPr/>
              </p14:nvContentPartPr>
              <p14:xfrm>
                <a:off x="8102730" y="2172324"/>
                <a:ext cx="160200" cy="101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99F6150-C987-EF4A-ADB1-4DD443BEA5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95170" y="2164764"/>
                  <a:ext cx="175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43B5708-72F2-9B46-96B6-90693DDAD248}"/>
                    </a:ext>
                  </a:extLst>
                </p14:cNvPr>
                <p14:cNvContentPartPr/>
                <p14:nvPr/>
              </p14:nvContentPartPr>
              <p14:xfrm>
                <a:off x="8230170" y="2201484"/>
                <a:ext cx="191880" cy="83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43B5708-72F2-9B46-96B6-90693DDAD2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22610" y="2193924"/>
                  <a:ext cx="207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518D2DB-B232-6042-8E1F-166D961634B2}"/>
                    </a:ext>
                  </a:extLst>
                </p14:cNvPr>
                <p14:cNvContentPartPr/>
                <p14:nvPr/>
              </p14:nvContentPartPr>
              <p14:xfrm>
                <a:off x="8467770" y="2178444"/>
                <a:ext cx="20880" cy="269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518D2DB-B232-6042-8E1F-166D961634B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60210" y="2170884"/>
                  <a:ext cx="36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F07F294-01A4-7646-931A-CF93EE1B07EF}"/>
                    </a:ext>
                  </a:extLst>
                </p14:cNvPr>
                <p14:cNvContentPartPr/>
                <p14:nvPr/>
              </p14:nvContentPartPr>
              <p14:xfrm>
                <a:off x="8461290" y="2167284"/>
                <a:ext cx="119520" cy="117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F07F294-01A4-7646-931A-CF93EE1B07E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53730" y="2159724"/>
                  <a:ext cx="134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BFA9538-58EB-E349-BD5F-F7E33466062F}"/>
                    </a:ext>
                  </a:extLst>
                </p14:cNvPr>
                <p14:cNvContentPartPr/>
                <p14:nvPr/>
              </p14:nvContentPartPr>
              <p14:xfrm>
                <a:off x="8656050" y="2027964"/>
                <a:ext cx="15120" cy="305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BFA9538-58EB-E349-BD5F-F7E33466062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48490" y="2020404"/>
                  <a:ext cx="302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8B7719D-4D1F-5948-9072-032132FD9062}"/>
                    </a:ext>
                  </a:extLst>
                </p14:cNvPr>
                <p14:cNvContentPartPr/>
                <p14:nvPr/>
              </p14:nvContentPartPr>
              <p14:xfrm>
                <a:off x="8557770" y="2184924"/>
                <a:ext cx="273600" cy="85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8B7719D-4D1F-5948-9072-032132FD906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50570" y="2177364"/>
                  <a:ext cx="288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CDE8C7-765F-DD45-8CB0-75AB6890ED98}"/>
                    </a:ext>
                  </a:extLst>
                </p14:cNvPr>
                <p14:cNvContentPartPr/>
                <p14:nvPr/>
              </p14:nvContentPartPr>
              <p14:xfrm>
                <a:off x="8878530" y="2165124"/>
                <a:ext cx="82080" cy="120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CDE8C7-765F-DD45-8CB0-75AB6890ED9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70970" y="2157564"/>
                  <a:ext cx="96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9A42433-BFBB-0448-9DB2-A52C194281DA}"/>
                    </a:ext>
                  </a:extLst>
                </p14:cNvPr>
                <p14:cNvContentPartPr/>
                <p14:nvPr/>
              </p14:nvContentPartPr>
              <p14:xfrm>
                <a:off x="8969610" y="2184924"/>
                <a:ext cx="98640" cy="104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9A42433-BFBB-0448-9DB2-A52C194281D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62050" y="2177364"/>
                  <a:ext cx="113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876E108-E7FE-1E41-B2EC-78306A70D73B}"/>
                    </a:ext>
                  </a:extLst>
                </p14:cNvPr>
                <p14:cNvContentPartPr/>
                <p14:nvPr/>
              </p14:nvContentPartPr>
              <p14:xfrm>
                <a:off x="8144130" y="2466804"/>
                <a:ext cx="149760" cy="63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876E108-E7FE-1E41-B2EC-78306A70D73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36570" y="2459244"/>
                  <a:ext cx="164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2A6AA21-C11D-2C44-9BA5-8F1062A46743}"/>
                    </a:ext>
                  </a:extLst>
                </p14:cNvPr>
                <p14:cNvContentPartPr/>
                <p14:nvPr/>
              </p14:nvContentPartPr>
              <p14:xfrm>
                <a:off x="8296050" y="2324604"/>
                <a:ext cx="5040" cy="209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2A6AA21-C11D-2C44-9BA5-8F1062A4674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88490" y="2317044"/>
                  <a:ext cx="20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5AEBA48-0274-3D44-A637-07A270C676BE}"/>
                    </a:ext>
                  </a:extLst>
                </p14:cNvPr>
                <p14:cNvContentPartPr/>
                <p14:nvPr/>
              </p14:nvContentPartPr>
              <p14:xfrm>
                <a:off x="8329530" y="2495244"/>
                <a:ext cx="145800" cy="5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5AEBA48-0274-3D44-A637-07A270C676B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21970" y="2487684"/>
                  <a:ext cx="160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55B5027-25C9-7C4A-AA9C-E8713A019D81}"/>
                    </a:ext>
                  </a:extLst>
                </p14:cNvPr>
                <p14:cNvContentPartPr/>
                <p14:nvPr/>
              </p14:nvContentPartPr>
              <p14:xfrm>
                <a:off x="8581170" y="2392284"/>
                <a:ext cx="26280" cy="160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55B5027-25C9-7C4A-AA9C-E8713A019D8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73610" y="2384724"/>
                  <a:ext cx="41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576CF3A-DA40-E84B-93DC-B5E36FD36B83}"/>
                    </a:ext>
                  </a:extLst>
                </p14:cNvPr>
                <p14:cNvContentPartPr/>
                <p14:nvPr/>
              </p14:nvContentPartPr>
              <p14:xfrm>
                <a:off x="8477850" y="2467524"/>
                <a:ext cx="232200" cy="2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576CF3A-DA40-E84B-93DC-B5E36FD36B8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70290" y="2459964"/>
                  <a:ext cx="247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BC78780-BBDE-7D46-A676-3071E894A83F}"/>
                    </a:ext>
                  </a:extLst>
                </p14:cNvPr>
                <p14:cNvContentPartPr/>
                <p14:nvPr/>
              </p14:nvContentPartPr>
              <p14:xfrm>
                <a:off x="8618970" y="2470764"/>
                <a:ext cx="243360" cy="61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BC78780-BBDE-7D46-A676-3071E894A83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11410" y="2463204"/>
                  <a:ext cx="258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6B5AD1F-6F0E-D447-BEBA-8B832CE15890}"/>
                    </a:ext>
                  </a:extLst>
                </p14:cNvPr>
                <p14:cNvContentPartPr/>
                <p14:nvPr/>
              </p14:nvContentPartPr>
              <p14:xfrm>
                <a:off x="7793130" y="2598204"/>
                <a:ext cx="215640" cy="165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6B5AD1F-6F0E-D447-BEBA-8B832CE1589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85570" y="2590644"/>
                  <a:ext cx="230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D849C19-2BC7-B045-936B-C1F32A6B5EC8}"/>
                    </a:ext>
                  </a:extLst>
                </p14:cNvPr>
                <p14:cNvContentPartPr/>
                <p14:nvPr/>
              </p14:nvContentPartPr>
              <p14:xfrm>
                <a:off x="8168610" y="2755164"/>
                <a:ext cx="146520" cy="115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D849C19-2BC7-B045-936B-C1F32A6B5EC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61410" y="2747604"/>
                  <a:ext cx="161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F0586A6-0915-2D4B-95DF-CD5ED6C33B07}"/>
                    </a:ext>
                  </a:extLst>
                </p14:cNvPr>
                <p14:cNvContentPartPr/>
                <p14:nvPr/>
              </p14:nvContentPartPr>
              <p14:xfrm>
                <a:off x="8379210" y="2808804"/>
                <a:ext cx="118080" cy="62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F0586A6-0915-2D4B-95DF-CD5ED6C33B0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71650" y="2801244"/>
                  <a:ext cx="133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5AE727B-FF05-4C4C-B977-AB479E499CAA}"/>
                    </a:ext>
                  </a:extLst>
                </p14:cNvPr>
                <p14:cNvContentPartPr/>
                <p14:nvPr/>
              </p14:nvContentPartPr>
              <p14:xfrm>
                <a:off x="8509530" y="2691084"/>
                <a:ext cx="28800" cy="193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5AE727B-FF05-4C4C-B977-AB479E499CA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01970" y="2683524"/>
                  <a:ext cx="43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20E0FE7-E239-D442-BEE9-8FAF04A92E80}"/>
                    </a:ext>
                  </a:extLst>
                </p14:cNvPr>
                <p14:cNvContentPartPr/>
                <p14:nvPr/>
              </p14:nvContentPartPr>
              <p14:xfrm>
                <a:off x="8598090" y="2669124"/>
                <a:ext cx="170640" cy="205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20E0FE7-E239-D442-BEE9-8FAF04A92E8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90890" y="2661564"/>
                  <a:ext cx="185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CDE7F95-AA6B-DB43-A890-43459FEC9AC7}"/>
                    </a:ext>
                  </a:extLst>
                </p14:cNvPr>
                <p14:cNvContentPartPr/>
                <p14:nvPr/>
              </p14:nvContentPartPr>
              <p14:xfrm>
                <a:off x="8792130" y="2795124"/>
                <a:ext cx="99360" cy="111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CDE7F95-AA6B-DB43-A890-43459FEC9AC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84930" y="2787564"/>
                  <a:ext cx="1144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58F1F94-C13A-E241-BE0D-4C40A937D6BA}"/>
                    </a:ext>
                  </a:extLst>
                </p14:cNvPr>
                <p14:cNvContentPartPr/>
                <p14:nvPr/>
              </p14:nvContentPartPr>
              <p14:xfrm>
                <a:off x="8867370" y="2801244"/>
                <a:ext cx="63360" cy="105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58F1F94-C13A-E241-BE0D-4C40A937D6B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59810" y="2793684"/>
                  <a:ext cx="78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A20A787-37AF-5244-8CB4-A2600C8B32FE}"/>
                    </a:ext>
                  </a:extLst>
                </p14:cNvPr>
                <p14:cNvContentPartPr/>
                <p14:nvPr/>
              </p14:nvContentPartPr>
              <p14:xfrm>
                <a:off x="8956290" y="2771364"/>
                <a:ext cx="74880" cy="108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A20A787-37AF-5244-8CB4-A2600C8B32F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48730" y="2763804"/>
                  <a:ext cx="90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C49CDBF-CCF0-984B-9692-ED2B74EAE235}"/>
                    </a:ext>
                  </a:extLst>
                </p14:cNvPr>
                <p14:cNvContentPartPr/>
                <p14:nvPr/>
              </p14:nvContentPartPr>
              <p14:xfrm>
                <a:off x="9052050" y="2762004"/>
                <a:ext cx="68400" cy="118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C49CDBF-CCF0-984B-9692-ED2B74EAE23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44490" y="2754444"/>
                  <a:ext cx="8352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1C86D6E-3FAE-474A-81A1-00365EACA729}"/>
                  </a:ext>
                </a:extLst>
              </p14:cNvPr>
              <p14:cNvContentPartPr/>
              <p14:nvPr/>
            </p14:nvContentPartPr>
            <p14:xfrm>
              <a:off x="7077450" y="2956044"/>
              <a:ext cx="693720" cy="5497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1C86D6E-3FAE-474A-81A1-00365EACA72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069890" y="2948484"/>
                <a:ext cx="708840" cy="56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63" name="Group 27662">
            <a:extLst>
              <a:ext uri="{FF2B5EF4-FFF2-40B4-BE49-F238E27FC236}">
                <a16:creationId xmlns:a16="http://schemas.microsoft.com/office/drawing/2014/main" id="{F9FE7511-7974-C24B-8E2D-978F03340901}"/>
              </a:ext>
            </a:extLst>
          </p:cNvPr>
          <p:cNvGrpSpPr/>
          <p:nvPr/>
        </p:nvGrpSpPr>
        <p:grpSpPr>
          <a:xfrm>
            <a:off x="6973050" y="3283644"/>
            <a:ext cx="2209320" cy="655200"/>
            <a:chOff x="6973050" y="3283644"/>
            <a:chExt cx="2209320" cy="65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46B1791-D91D-C54D-A5B1-9738ACAFDB5A}"/>
                    </a:ext>
                  </a:extLst>
                </p14:cNvPr>
                <p14:cNvContentPartPr/>
                <p14:nvPr/>
              </p14:nvContentPartPr>
              <p14:xfrm>
                <a:off x="7909770" y="3408924"/>
                <a:ext cx="158400" cy="136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46B1791-D91D-C54D-A5B1-9738ACAFDB5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02210" y="3401364"/>
                  <a:ext cx="173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F21FDFE-02FB-F84E-9D09-92BFE9DA0B81}"/>
                    </a:ext>
                  </a:extLst>
                </p14:cNvPr>
                <p14:cNvContentPartPr/>
                <p14:nvPr/>
              </p14:nvContentPartPr>
              <p14:xfrm>
                <a:off x="8111370" y="3283644"/>
                <a:ext cx="87480" cy="244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F21FDFE-02FB-F84E-9D09-92BFE9DA0B8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03810" y="3276084"/>
                  <a:ext cx="1026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E475ACA-DBBD-DB44-B6C5-D622A43C99AE}"/>
                    </a:ext>
                  </a:extLst>
                </p14:cNvPr>
                <p14:cNvContentPartPr/>
                <p14:nvPr/>
              </p14:nvContentPartPr>
              <p14:xfrm>
                <a:off x="8240610" y="3428724"/>
                <a:ext cx="97920" cy="129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E475ACA-DBBD-DB44-B6C5-D622A43C99A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33050" y="3421164"/>
                  <a:ext cx="112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F39C1B1-6445-D541-9678-FAAB9B70A591}"/>
                    </a:ext>
                  </a:extLst>
                </p14:cNvPr>
                <p14:cNvContentPartPr/>
                <p14:nvPr/>
              </p14:nvContentPartPr>
              <p14:xfrm>
                <a:off x="8515650" y="3422964"/>
                <a:ext cx="126360" cy="209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F39C1B1-6445-D541-9678-FAAB9B70A59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08450" y="3415404"/>
                  <a:ext cx="141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C3283F6-CFF7-C544-95F4-9C0E8F865915}"/>
                    </a:ext>
                  </a:extLst>
                </p14:cNvPr>
                <p14:cNvContentPartPr/>
                <p14:nvPr/>
              </p14:nvContentPartPr>
              <p14:xfrm>
                <a:off x="8653170" y="3434844"/>
                <a:ext cx="107640" cy="96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C3283F6-CFF7-C544-95F4-9C0E8F86591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645610" y="3427284"/>
                  <a:ext cx="122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9434CD1-B799-334B-9BE9-3425769218EE}"/>
                    </a:ext>
                  </a:extLst>
                </p14:cNvPr>
                <p14:cNvContentPartPr/>
                <p14:nvPr/>
              </p14:nvContentPartPr>
              <p14:xfrm>
                <a:off x="8812290" y="3311364"/>
                <a:ext cx="8640" cy="221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9434CD1-B799-334B-9BE9-3425769218E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805090" y="3303804"/>
                  <a:ext cx="23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E5BC501-13EE-B442-8228-90256A43A3D6}"/>
                    </a:ext>
                  </a:extLst>
                </p14:cNvPr>
                <p14:cNvContentPartPr/>
                <p14:nvPr/>
              </p14:nvContentPartPr>
              <p14:xfrm>
                <a:off x="8760450" y="3401724"/>
                <a:ext cx="104760" cy="9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E5BC501-13EE-B442-8228-90256A43A3D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753250" y="3394164"/>
                  <a:ext cx="1198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93D6486-628E-2542-AEBC-39F9B1A113A3}"/>
                    </a:ext>
                  </a:extLst>
                </p14:cNvPr>
                <p14:cNvContentPartPr/>
                <p14:nvPr/>
              </p14:nvContentPartPr>
              <p14:xfrm>
                <a:off x="8877090" y="3392004"/>
                <a:ext cx="142920" cy="135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93D6486-628E-2542-AEBC-39F9B1A113A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869530" y="3384804"/>
                  <a:ext cx="158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948CBF5-CC7D-BF49-8EA3-920E2EAD957D}"/>
                    </a:ext>
                  </a:extLst>
                </p14:cNvPr>
                <p14:cNvContentPartPr/>
                <p14:nvPr/>
              </p14:nvContentPartPr>
              <p14:xfrm>
                <a:off x="6973050" y="3765324"/>
                <a:ext cx="116640" cy="87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948CBF5-CC7D-BF49-8EA3-920E2EAD957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65490" y="3757764"/>
                  <a:ext cx="131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291AAAC-FE0C-6A44-A88F-ECC6104E9E34}"/>
                    </a:ext>
                  </a:extLst>
                </p14:cNvPr>
                <p14:cNvContentPartPr/>
                <p14:nvPr/>
              </p14:nvContentPartPr>
              <p14:xfrm>
                <a:off x="7146210" y="3761364"/>
                <a:ext cx="107280" cy="95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291AAAC-FE0C-6A44-A88F-ECC6104E9E3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38650" y="3753804"/>
                  <a:ext cx="1224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4DD6974-31B2-5043-A3F2-3CCED86ABD56}"/>
                    </a:ext>
                  </a:extLst>
                </p14:cNvPr>
                <p14:cNvContentPartPr/>
                <p14:nvPr/>
              </p14:nvContentPartPr>
              <p14:xfrm>
                <a:off x="7283370" y="3784764"/>
                <a:ext cx="121320" cy="74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4DD6974-31B2-5043-A3F2-3CCED86ABD5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275810" y="3777204"/>
                  <a:ext cx="136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67F6FC7-9E99-7940-84FA-63047383AC1F}"/>
                    </a:ext>
                  </a:extLst>
                </p14:cNvPr>
                <p14:cNvContentPartPr/>
                <p14:nvPr/>
              </p14:nvContentPartPr>
              <p14:xfrm>
                <a:off x="7427370" y="3697644"/>
                <a:ext cx="24840" cy="160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67F6FC7-9E99-7940-84FA-63047383AC1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19810" y="3690084"/>
                  <a:ext cx="399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1708C83-BE54-2545-899A-F2A74DF76BC9}"/>
                    </a:ext>
                  </a:extLst>
                </p14:cNvPr>
                <p14:cNvContentPartPr/>
                <p14:nvPr/>
              </p14:nvContentPartPr>
              <p14:xfrm>
                <a:off x="7355370" y="3757044"/>
                <a:ext cx="145080" cy="17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1708C83-BE54-2545-899A-F2A74DF76BC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47810" y="3749484"/>
                  <a:ext cx="160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C1B0517-D7EB-4E4B-9323-60A1CD7B7EAC}"/>
                    </a:ext>
                  </a:extLst>
                </p14:cNvPr>
                <p14:cNvContentPartPr/>
                <p14:nvPr/>
              </p14:nvContentPartPr>
              <p14:xfrm>
                <a:off x="7513770" y="3764964"/>
                <a:ext cx="84960" cy="84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C1B0517-D7EB-4E4B-9323-60A1CD7B7EA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06210" y="3757404"/>
                  <a:ext cx="100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7337D2A-A5DF-1D40-954F-8B6BD89E0D3B}"/>
                    </a:ext>
                  </a:extLst>
                </p14:cNvPr>
                <p14:cNvContentPartPr/>
                <p14:nvPr/>
              </p14:nvContentPartPr>
              <p14:xfrm>
                <a:off x="7598370" y="3773604"/>
                <a:ext cx="92160" cy="81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7337D2A-A5DF-1D40-954F-8B6BD89E0D3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90810" y="3766404"/>
                  <a:ext cx="107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059ABC6-2D7D-C049-8D8D-07446FB1F6AA}"/>
                    </a:ext>
                  </a:extLst>
                </p14:cNvPr>
                <p14:cNvContentPartPr/>
                <p14:nvPr/>
              </p14:nvContentPartPr>
              <p14:xfrm>
                <a:off x="7709970" y="3681444"/>
                <a:ext cx="25560" cy="168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059ABC6-2D7D-C049-8D8D-07446FB1F6A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02410" y="3673884"/>
                  <a:ext cx="40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BDEFFC2-41A4-0747-84F0-F252EF29BBB4}"/>
                    </a:ext>
                  </a:extLst>
                </p14:cNvPr>
                <p14:cNvContentPartPr/>
                <p14:nvPr/>
              </p14:nvContentPartPr>
              <p14:xfrm>
                <a:off x="7848570" y="3766044"/>
                <a:ext cx="108720" cy="73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BDEFFC2-41A4-0747-84F0-F252EF29BBB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41010" y="3758484"/>
                  <a:ext cx="123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7648" name="Ink 27647">
                  <a:extLst>
                    <a:ext uri="{FF2B5EF4-FFF2-40B4-BE49-F238E27FC236}">
                      <a16:creationId xmlns:a16="http://schemas.microsoft.com/office/drawing/2014/main" id="{08617DA0-741A-064D-8C1E-3BD5B1A5BBD9}"/>
                    </a:ext>
                  </a:extLst>
                </p14:cNvPr>
                <p14:cNvContentPartPr/>
                <p14:nvPr/>
              </p14:nvContentPartPr>
              <p14:xfrm>
                <a:off x="8032890" y="3689364"/>
                <a:ext cx="135720" cy="235800"/>
              </p14:xfrm>
            </p:contentPart>
          </mc:Choice>
          <mc:Fallback xmlns="">
            <p:pic>
              <p:nvPicPr>
                <p:cNvPr id="27648" name="Ink 27647">
                  <a:extLst>
                    <a:ext uri="{FF2B5EF4-FFF2-40B4-BE49-F238E27FC236}">
                      <a16:creationId xmlns:a16="http://schemas.microsoft.com/office/drawing/2014/main" id="{08617DA0-741A-064D-8C1E-3BD5B1A5BBD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025690" y="3681804"/>
                  <a:ext cx="1508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7649" name="Ink 27648">
                  <a:extLst>
                    <a:ext uri="{FF2B5EF4-FFF2-40B4-BE49-F238E27FC236}">
                      <a16:creationId xmlns:a16="http://schemas.microsoft.com/office/drawing/2014/main" id="{8FCEA818-64C8-2445-BF62-9A9A70D0D7B5}"/>
                    </a:ext>
                  </a:extLst>
                </p14:cNvPr>
                <p14:cNvContentPartPr/>
                <p14:nvPr/>
              </p14:nvContentPartPr>
              <p14:xfrm>
                <a:off x="8010210" y="3823644"/>
                <a:ext cx="100080" cy="7560"/>
              </p14:xfrm>
            </p:contentPart>
          </mc:Choice>
          <mc:Fallback xmlns="">
            <p:pic>
              <p:nvPicPr>
                <p:cNvPr id="27649" name="Ink 27648">
                  <a:extLst>
                    <a:ext uri="{FF2B5EF4-FFF2-40B4-BE49-F238E27FC236}">
                      <a16:creationId xmlns:a16="http://schemas.microsoft.com/office/drawing/2014/main" id="{8FCEA818-64C8-2445-BF62-9A9A70D0D7B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02650" y="3816084"/>
                  <a:ext cx="115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7651" name="Ink 27650">
                  <a:extLst>
                    <a:ext uri="{FF2B5EF4-FFF2-40B4-BE49-F238E27FC236}">
                      <a16:creationId xmlns:a16="http://schemas.microsoft.com/office/drawing/2014/main" id="{3CE4D4F5-2DD8-184F-B07F-B02405B13707}"/>
                    </a:ext>
                  </a:extLst>
                </p14:cNvPr>
                <p14:cNvContentPartPr/>
                <p14:nvPr/>
              </p14:nvContentPartPr>
              <p14:xfrm>
                <a:off x="8316570" y="3699444"/>
                <a:ext cx="7560" cy="164880"/>
              </p14:xfrm>
            </p:contentPart>
          </mc:Choice>
          <mc:Fallback xmlns="">
            <p:pic>
              <p:nvPicPr>
                <p:cNvPr id="27651" name="Ink 27650">
                  <a:extLst>
                    <a:ext uri="{FF2B5EF4-FFF2-40B4-BE49-F238E27FC236}">
                      <a16:creationId xmlns:a16="http://schemas.microsoft.com/office/drawing/2014/main" id="{3CE4D4F5-2DD8-184F-B07F-B02405B1370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09010" y="3691884"/>
                  <a:ext cx="22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7652" name="Ink 27651">
                  <a:extLst>
                    <a:ext uri="{FF2B5EF4-FFF2-40B4-BE49-F238E27FC236}">
                      <a16:creationId xmlns:a16="http://schemas.microsoft.com/office/drawing/2014/main" id="{5E08DD53-90CF-C440-AC63-37C52A6D6ABD}"/>
                    </a:ext>
                  </a:extLst>
                </p14:cNvPr>
                <p14:cNvContentPartPr/>
                <p14:nvPr/>
              </p14:nvContentPartPr>
              <p14:xfrm>
                <a:off x="8351490" y="3693684"/>
                <a:ext cx="103320" cy="174960"/>
              </p14:xfrm>
            </p:contentPart>
          </mc:Choice>
          <mc:Fallback xmlns="">
            <p:pic>
              <p:nvPicPr>
                <p:cNvPr id="27652" name="Ink 27651">
                  <a:extLst>
                    <a:ext uri="{FF2B5EF4-FFF2-40B4-BE49-F238E27FC236}">
                      <a16:creationId xmlns:a16="http://schemas.microsoft.com/office/drawing/2014/main" id="{5E08DD53-90CF-C440-AC63-37C52A6D6AB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43930" y="3686124"/>
                  <a:ext cx="118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7653" name="Ink 27652">
                  <a:extLst>
                    <a:ext uri="{FF2B5EF4-FFF2-40B4-BE49-F238E27FC236}">
                      <a16:creationId xmlns:a16="http://schemas.microsoft.com/office/drawing/2014/main" id="{E9E9908C-6D91-DF47-9865-1315802F0451}"/>
                    </a:ext>
                  </a:extLst>
                </p14:cNvPr>
                <p14:cNvContentPartPr/>
                <p14:nvPr/>
              </p14:nvContentPartPr>
              <p14:xfrm>
                <a:off x="8492250" y="3763164"/>
                <a:ext cx="107280" cy="109440"/>
              </p14:xfrm>
            </p:contentPart>
          </mc:Choice>
          <mc:Fallback xmlns="">
            <p:pic>
              <p:nvPicPr>
                <p:cNvPr id="27653" name="Ink 27652">
                  <a:extLst>
                    <a:ext uri="{FF2B5EF4-FFF2-40B4-BE49-F238E27FC236}">
                      <a16:creationId xmlns:a16="http://schemas.microsoft.com/office/drawing/2014/main" id="{E9E9908C-6D91-DF47-9865-1315802F045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84690" y="3755604"/>
                  <a:ext cx="122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7654" name="Ink 27653">
                  <a:extLst>
                    <a:ext uri="{FF2B5EF4-FFF2-40B4-BE49-F238E27FC236}">
                      <a16:creationId xmlns:a16="http://schemas.microsoft.com/office/drawing/2014/main" id="{38BBEC79-8AB9-BA4C-947B-1BEDA3C812BF}"/>
                    </a:ext>
                  </a:extLst>
                </p14:cNvPr>
                <p14:cNvContentPartPr/>
                <p14:nvPr/>
              </p14:nvContentPartPr>
              <p14:xfrm>
                <a:off x="8241330" y="3757764"/>
                <a:ext cx="147600" cy="11520"/>
              </p14:xfrm>
            </p:contentPart>
          </mc:Choice>
          <mc:Fallback xmlns="">
            <p:pic>
              <p:nvPicPr>
                <p:cNvPr id="27654" name="Ink 27653">
                  <a:extLst>
                    <a:ext uri="{FF2B5EF4-FFF2-40B4-BE49-F238E27FC236}">
                      <a16:creationId xmlns:a16="http://schemas.microsoft.com/office/drawing/2014/main" id="{38BBEC79-8AB9-BA4C-947B-1BEDA3C812B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33770" y="3750564"/>
                  <a:ext cx="162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7656" name="Ink 27655">
                  <a:extLst>
                    <a:ext uri="{FF2B5EF4-FFF2-40B4-BE49-F238E27FC236}">
                      <a16:creationId xmlns:a16="http://schemas.microsoft.com/office/drawing/2014/main" id="{52CF8523-AE83-FC48-9666-EA6B3654C2D0}"/>
                    </a:ext>
                  </a:extLst>
                </p14:cNvPr>
                <p14:cNvContentPartPr/>
                <p14:nvPr/>
              </p14:nvContentPartPr>
              <p14:xfrm>
                <a:off x="8717250" y="3671724"/>
                <a:ext cx="7560" cy="184680"/>
              </p14:xfrm>
            </p:contentPart>
          </mc:Choice>
          <mc:Fallback xmlns="">
            <p:pic>
              <p:nvPicPr>
                <p:cNvPr id="27656" name="Ink 27655">
                  <a:extLst>
                    <a:ext uri="{FF2B5EF4-FFF2-40B4-BE49-F238E27FC236}">
                      <a16:creationId xmlns:a16="http://schemas.microsoft.com/office/drawing/2014/main" id="{52CF8523-AE83-FC48-9666-EA6B3654C2D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09690" y="3664164"/>
                  <a:ext cx="22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7657" name="Ink 27656">
                  <a:extLst>
                    <a:ext uri="{FF2B5EF4-FFF2-40B4-BE49-F238E27FC236}">
                      <a16:creationId xmlns:a16="http://schemas.microsoft.com/office/drawing/2014/main" id="{18D4CB2D-FAA1-874C-9BF0-1F61D0DC869D}"/>
                    </a:ext>
                  </a:extLst>
                </p14:cNvPr>
                <p14:cNvContentPartPr/>
                <p14:nvPr/>
              </p14:nvContentPartPr>
              <p14:xfrm>
                <a:off x="8709330" y="3779364"/>
                <a:ext cx="124920" cy="73800"/>
              </p14:xfrm>
            </p:contentPart>
          </mc:Choice>
          <mc:Fallback xmlns="">
            <p:pic>
              <p:nvPicPr>
                <p:cNvPr id="27657" name="Ink 27656">
                  <a:extLst>
                    <a:ext uri="{FF2B5EF4-FFF2-40B4-BE49-F238E27FC236}">
                      <a16:creationId xmlns:a16="http://schemas.microsoft.com/office/drawing/2014/main" id="{18D4CB2D-FAA1-874C-9BF0-1F61D0DC869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01770" y="3771804"/>
                  <a:ext cx="139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7658" name="Ink 27657">
                  <a:extLst>
                    <a:ext uri="{FF2B5EF4-FFF2-40B4-BE49-F238E27FC236}">
                      <a16:creationId xmlns:a16="http://schemas.microsoft.com/office/drawing/2014/main" id="{3F9F9957-A832-7047-B736-6C1ED41D1526}"/>
                    </a:ext>
                  </a:extLst>
                </p14:cNvPr>
                <p14:cNvContentPartPr/>
                <p14:nvPr/>
              </p14:nvContentPartPr>
              <p14:xfrm>
                <a:off x="8847570" y="3755604"/>
                <a:ext cx="96480" cy="71640"/>
              </p14:xfrm>
            </p:contentPart>
          </mc:Choice>
          <mc:Fallback xmlns="">
            <p:pic>
              <p:nvPicPr>
                <p:cNvPr id="27658" name="Ink 27657">
                  <a:extLst>
                    <a:ext uri="{FF2B5EF4-FFF2-40B4-BE49-F238E27FC236}">
                      <a16:creationId xmlns:a16="http://schemas.microsoft.com/office/drawing/2014/main" id="{3F9F9957-A832-7047-B736-6C1ED41D152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840370" y="3748044"/>
                  <a:ext cx="1116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7659" name="Ink 27658">
                  <a:extLst>
                    <a:ext uri="{FF2B5EF4-FFF2-40B4-BE49-F238E27FC236}">
                      <a16:creationId xmlns:a16="http://schemas.microsoft.com/office/drawing/2014/main" id="{395E27BE-8221-4B45-9530-ECE557E6C228}"/>
                    </a:ext>
                  </a:extLst>
                </p14:cNvPr>
                <p14:cNvContentPartPr/>
                <p14:nvPr/>
              </p14:nvContentPartPr>
              <p14:xfrm>
                <a:off x="8974290" y="3732564"/>
                <a:ext cx="88920" cy="134280"/>
              </p14:xfrm>
            </p:contentPart>
          </mc:Choice>
          <mc:Fallback xmlns="">
            <p:pic>
              <p:nvPicPr>
                <p:cNvPr id="27659" name="Ink 27658">
                  <a:extLst>
                    <a:ext uri="{FF2B5EF4-FFF2-40B4-BE49-F238E27FC236}">
                      <a16:creationId xmlns:a16="http://schemas.microsoft.com/office/drawing/2014/main" id="{395E27BE-8221-4B45-9530-ECE557E6C22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66730" y="3725004"/>
                  <a:ext cx="1040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7661" name="Ink 27660">
                  <a:extLst>
                    <a:ext uri="{FF2B5EF4-FFF2-40B4-BE49-F238E27FC236}">
                      <a16:creationId xmlns:a16="http://schemas.microsoft.com/office/drawing/2014/main" id="{DE07BA7A-04BB-D140-A4B7-937B54EAE8A4}"/>
                    </a:ext>
                  </a:extLst>
                </p14:cNvPr>
                <p14:cNvContentPartPr/>
                <p14:nvPr/>
              </p14:nvContentPartPr>
              <p14:xfrm>
                <a:off x="9111450" y="3640044"/>
                <a:ext cx="70920" cy="165960"/>
              </p14:xfrm>
            </p:contentPart>
          </mc:Choice>
          <mc:Fallback xmlns="">
            <p:pic>
              <p:nvPicPr>
                <p:cNvPr id="27661" name="Ink 27660">
                  <a:extLst>
                    <a:ext uri="{FF2B5EF4-FFF2-40B4-BE49-F238E27FC236}">
                      <a16:creationId xmlns:a16="http://schemas.microsoft.com/office/drawing/2014/main" id="{DE07BA7A-04BB-D140-A4B7-937B54EAE8A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03890" y="3632484"/>
                  <a:ext cx="86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7662" name="Ink 27661">
                  <a:extLst>
                    <a:ext uri="{FF2B5EF4-FFF2-40B4-BE49-F238E27FC236}">
                      <a16:creationId xmlns:a16="http://schemas.microsoft.com/office/drawing/2014/main" id="{8E1DCCC8-EBF2-A24B-9497-44B323EF7D6B}"/>
                    </a:ext>
                  </a:extLst>
                </p14:cNvPr>
                <p14:cNvContentPartPr/>
                <p14:nvPr/>
              </p14:nvContentPartPr>
              <p14:xfrm>
                <a:off x="9112170" y="3931284"/>
                <a:ext cx="6840" cy="7560"/>
              </p14:xfrm>
            </p:contentPart>
          </mc:Choice>
          <mc:Fallback xmlns="">
            <p:pic>
              <p:nvPicPr>
                <p:cNvPr id="27662" name="Ink 27661">
                  <a:extLst>
                    <a:ext uri="{FF2B5EF4-FFF2-40B4-BE49-F238E27FC236}">
                      <a16:creationId xmlns:a16="http://schemas.microsoft.com/office/drawing/2014/main" id="{8E1DCCC8-EBF2-A24B-9497-44B323EF7D6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104610" y="3923724"/>
                  <a:ext cx="21600" cy="2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7664" name="Ink 27663">
                <a:extLst>
                  <a:ext uri="{FF2B5EF4-FFF2-40B4-BE49-F238E27FC236}">
                    <a16:creationId xmlns:a16="http://schemas.microsoft.com/office/drawing/2014/main" id="{C1A4889D-F7B4-514E-87CD-736C53B54F93}"/>
                  </a:ext>
                </a:extLst>
              </p14:cNvPr>
              <p14:cNvContentPartPr/>
              <p14:nvPr/>
            </p14:nvContentPartPr>
            <p14:xfrm>
              <a:off x="8185170" y="3586044"/>
              <a:ext cx="77760" cy="607680"/>
            </p14:xfrm>
          </p:contentPart>
        </mc:Choice>
        <mc:Fallback xmlns="">
          <p:pic>
            <p:nvPicPr>
              <p:cNvPr id="27664" name="Ink 27663">
                <a:extLst>
                  <a:ext uri="{FF2B5EF4-FFF2-40B4-BE49-F238E27FC236}">
                    <a16:creationId xmlns:a16="http://schemas.microsoft.com/office/drawing/2014/main" id="{C1A4889D-F7B4-514E-87CD-736C53B54F9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177610" y="3578484"/>
                <a:ext cx="92520" cy="62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95" name="Group 27694">
            <a:extLst>
              <a:ext uri="{FF2B5EF4-FFF2-40B4-BE49-F238E27FC236}">
                <a16:creationId xmlns:a16="http://schemas.microsoft.com/office/drawing/2014/main" id="{2C7725F0-5257-8349-8ABC-1DA7581A4470}"/>
              </a:ext>
            </a:extLst>
          </p:cNvPr>
          <p:cNvGrpSpPr/>
          <p:nvPr/>
        </p:nvGrpSpPr>
        <p:grpSpPr>
          <a:xfrm>
            <a:off x="8085810" y="4295604"/>
            <a:ext cx="1115640" cy="753480"/>
            <a:chOff x="8085810" y="4295604"/>
            <a:chExt cx="1115640" cy="75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7665" name="Ink 27664">
                  <a:extLst>
                    <a:ext uri="{FF2B5EF4-FFF2-40B4-BE49-F238E27FC236}">
                      <a16:creationId xmlns:a16="http://schemas.microsoft.com/office/drawing/2014/main" id="{5B96B50A-3A68-FF4E-AD01-FE6D27F43232}"/>
                    </a:ext>
                  </a:extLst>
                </p14:cNvPr>
                <p14:cNvContentPartPr/>
                <p14:nvPr/>
              </p14:nvContentPartPr>
              <p14:xfrm>
                <a:off x="8085810" y="4295604"/>
                <a:ext cx="59400" cy="397800"/>
              </p14:xfrm>
            </p:contentPart>
          </mc:Choice>
          <mc:Fallback xmlns="">
            <p:pic>
              <p:nvPicPr>
                <p:cNvPr id="27665" name="Ink 27664">
                  <a:extLst>
                    <a:ext uri="{FF2B5EF4-FFF2-40B4-BE49-F238E27FC236}">
                      <a16:creationId xmlns:a16="http://schemas.microsoft.com/office/drawing/2014/main" id="{5B96B50A-3A68-FF4E-AD01-FE6D27F4323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78250" y="4288044"/>
                  <a:ext cx="745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7666" name="Ink 27665">
                  <a:extLst>
                    <a:ext uri="{FF2B5EF4-FFF2-40B4-BE49-F238E27FC236}">
                      <a16:creationId xmlns:a16="http://schemas.microsoft.com/office/drawing/2014/main" id="{46B222E5-B1A5-3A45-BC1C-CF9AC32F3E4A}"/>
                    </a:ext>
                  </a:extLst>
                </p14:cNvPr>
                <p14:cNvContentPartPr/>
                <p14:nvPr/>
              </p14:nvContentPartPr>
              <p14:xfrm>
                <a:off x="8188770" y="4348524"/>
                <a:ext cx="82800" cy="150840"/>
              </p14:xfrm>
            </p:contentPart>
          </mc:Choice>
          <mc:Fallback xmlns="">
            <p:pic>
              <p:nvPicPr>
                <p:cNvPr id="27666" name="Ink 27665">
                  <a:extLst>
                    <a:ext uri="{FF2B5EF4-FFF2-40B4-BE49-F238E27FC236}">
                      <a16:creationId xmlns:a16="http://schemas.microsoft.com/office/drawing/2014/main" id="{46B222E5-B1A5-3A45-BC1C-CF9AC32F3E4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81210" y="4340964"/>
                  <a:ext cx="97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7667" name="Ink 27666">
                  <a:extLst>
                    <a:ext uri="{FF2B5EF4-FFF2-40B4-BE49-F238E27FC236}">
                      <a16:creationId xmlns:a16="http://schemas.microsoft.com/office/drawing/2014/main" id="{E1A95BC0-A9C8-C647-8160-B7A616BFEFD4}"/>
                    </a:ext>
                  </a:extLst>
                </p14:cNvPr>
                <p14:cNvContentPartPr/>
                <p14:nvPr/>
              </p14:nvContentPartPr>
              <p14:xfrm>
                <a:off x="8320530" y="4380924"/>
                <a:ext cx="10800" cy="135720"/>
              </p14:xfrm>
            </p:contentPart>
          </mc:Choice>
          <mc:Fallback xmlns="">
            <p:pic>
              <p:nvPicPr>
                <p:cNvPr id="27667" name="Ink 27666">
                  <a:extLst>
                    <a:ext uri="{FF2B5EF4-FFF2-40B4-BE49-F238E27FC236}">
                      <a16:creationId xmlns:a16="http://schemas.microsoft.com/office/drawing/2014/main" id="{E1A95BC0-A9C8-C647-8160-B7A616BFEFD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12970" y="4373364"/>
                  <a:ext cx="25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7668" name="Ink 27667">
                  <a:extLst>
                    <a:ext uri="{FF2B5EF4-FFF2-40B4-BE49-F238E27FC236}">
                      <a16:creationId xmlns:a16="http://schemas.microsoft.com/office/drawing/2014/main" id="{69653D70-D20D-F244-A2FC-49FE8BB187E5}"/>
                    </a:ext>
                  </a:extLst>
                </p14:cNvPr>
                <p14:cNvContentPartPr/>
                <p14:nvPr/>
              </p14:nvContentPartPr>
              <p14:xfrm>
                <a:off x="8310090" y="4358244"/>
                <a:ext cx="86040" cy="108720"/>
              </p14:xfrm>
            </p:contentPart>
          </mc:Choice>
          <mc:Fallback xmlns="">
            <p:pic>
              <p:nvPicPr>
                <p:cNvPr id="27668" name="Ink 27667">
                  <a:extLst>
                    <a:ext uri="{FF2B5EF4-FFF2-40B4-BE49-F238E27FC236}">
                      <a16:creationId xmlns:a16="http://schemas.microsoft.com/office/drawing/2014/main" id="{69653D70-D20D-F244-A2FC-49FE8BB187E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02530" y="4350684"/>
                  <a:ext cx="100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7669" name="Ink 27668">
                  <a:extLst>
                    <a:ext uri="{FF2B5EF4-FFF2-40B4-BE49-F238E27FC236}">
                      <a16:creationId xmlns:a16="http://schemas.microsoft.com/office/drawing/2014/main" id="{F3B6D715-D347-1543-A326-2C3D35686DF6}"/>
                    </a:ext>
                  </a:extLst>
                </p14:cNvPr>
                <p14:cNvContentPartPr/>
                <p14:nvPr/>
              </p14:nvContentPartPr>
              <p14:xfrm>
                <a:off x="8440050" y="4380924"/>
                <a:ext cx="108000" cy="122400"/>
              </p14:xfrm>
            </p:contentPart>
          </mc:Choice>
          <mc:Fallback xmlns="">
            <p:pic>
              <p:nvPicPr>
                <p:cNvPr id="27669" name="Ink 27668">
                  <a:extLst>
                    <a:ext uri="{FF2B5EF4-FFF2-40B4-BE49-F238E27FC236}">
                      <a16:creationId xmlns:a16="http://schemas.microsoft.com/office/drawing/2014/main" id="{F3B6D715-D347-1543-A326-2C3D35686DF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32490" y="4373364"/>
                  <a:ext cx="123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7670" name="Ink 27669">
                  <a:extLst>
                    <a:ext uri="{FF2B5EF4-FFF2-40B4-BE49-F238E27FC236}">
                      <a16:creationId xmlns:a16="http://schemas.microsoft.com/office/drawing/2014/main" id="{77024B52-D9BC-F044-8226-DB9D271B2E9C}"/>
                    </a:ext>
                  </a:extLst>
                </p14:cNvPr>
                <p14:cNvContentPartPr/>
                <p14:nvPr/>
              </p14:nvContentPartPr>
              <p14:xfrm>
                <a:off x="8595210" y="4505124"/>
                <a:ext cx="39600" cy="70200"/>
              </p14:xfrm>
            </p:contentPart>
          </mc:Choice>
          <mc:Fallback xmlns="">
            <p:pic>
              <p:nvPicPr>
                <p:cNvPr id="27670" name="Ink 27669">
                  <a:extLst>
                    <a:ext uri="{FF2B5EF4-FFF2-40B4-BE49-F238E27FC236}">
                      <a16:creationId xmlns:a16="http://schemas.microsoft.com/office/drawing/2014/main" id="{77024B52-D9BC-F044-8226-DB9D271B2E9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87650" y="4497924"/>
                  <a:ext cx="547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7672" name="Ink 27671">
                  <a:extLst>
                    <a:ext uri="{FF2B5EF4-FFF2-40B4-BE49-F238E27FC236}">
                      <a16:creationId xmlns:a16="http://schemas.microsoft.com/office/drawing/2014/main" id="{00F8A5AD-7970-5D4B-9EBD-6C5BDFEDDFB0}"/>
                    </a:ext>
                  </a:extLst>
                </p14:cNvPr>
                <p14:cNvContentPartPr/>
                <p14:nvPr/>
              </p14:nvContentPartPr>
              <p14:xfrm>
                <a:off x="8816970" y="4357164"/>
                <a:ext cx="18720" cy="129240"/>
              </p14:xfrm>
            </p:contentPart>
          </mc:Choice>
          <mc:Fallback xmlns="">
            <p:pic>
              <p:nvPicPr>
                <p:cNvPr id="27672" name="Ink 27671">
                  <a:extLst>
                    <a:ext uri="{FF2B5EF4-FFF2-40B4-BE49-F238E27FC236}">
                      <a16:creationId xmlns:a16="http://schemas.microsoft.com/office/drawing/2014/main" id="{00F8A5AD-7970-5D4B-9EBD-6C5BDFEDDFB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09410" y="4349604"/>
                  <a:ext cx="33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7673" name="Ink 27672">
                  <a:extLst>
                    <a:ext uri="{FF2B5EF4-FFF2-40B4-BE49-F238E27FC236}">
                      <a16:creationId xmlns:a16="http://schemas.microsoft.com/office/drawing/2014/main" id="{B1FCC2F7-34D2-E541-BCFB-E012BEB5ADC5}"/>
                    </a:ext>
                  </a:extLst>
                </p14:cNvPr>
                <p14:cNvContentPartPr/>
                <p14:nvPr/>
              </p14:nvContentPartPr>
              <p14:xfrm>
                <a:off x="8778810" y="4475964"/>
                <a:ext cx="67320" cy="7920"/>
              </p14:xfrm>
            </p:contentPart>
          </mc:Choice>
          <mc:Fallback xmlns="">
            <p:pic>
              <p:nvPicPr>
                <p:cNvPr id="27673" name="Ink 27672">
                  <a:extLst>
                    <a:ext uri="{FF2B5EF4-FFF2-40B4-BE49-F238E27FC236}">
                      <a16:creationId xmlns:a16="http://schemas.microsoft.com/office/drawing/2014/main" id="{B1FCC2F7-34D2-E541-BCFB-E012BEB5ADC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71250" y="4468404"/>
                  <a:ext cx="82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7674" name="Ink 27673">
                  <a:extLst>
                    <a:ext uri="{FF2B5EF4-FFF2-40B4-BE49-F238E27FC236}">
                      <a16:creationId xmlns:a16="http://schemas.microsoft.com/office/drawing/2014/main" id="{F45A3A1B-EE1A-7B44-9E36-4B3038CF9FC3}"/>
                    </a:ext>
                  </a:extLst>
                </p14:cNvPr>
                <p14:cNvContentPartPr/>
                <p14:nvPr/>
              </p14:nvContentPartPr>
              <p14:xfrm>
                <a:off x="8755770" y="4347444"/>
                <a:ext cx="122760" cy="7200"/>
              </p14:xfrm>
            </p:contentPart>
          </mc:Choice>
          <mc:Fallback xmlns="">
            <p:pic>
              <p:nvPicPr>
                <p:cNvPr id="27674" name="Ink 27673">
                  <a:extLst>
                    <a:ext uri="{FF2B5EF4-FFF2-40B4-BE49-F238E27FC236}">
                      <a16:creationId xmlns:a16="http://schemas.microsoft.com/office/drawing/2014/main" id="{F45A3A1B-EE1A-7B44-9E36-4B3038CF9FC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48210" y="4339884"/>
                  <a:ext cx="1378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7675" name="Ink 27674">
                  <a:extLst>
                    <a:ext uri="{FF2B5EF4-FFF2-40B4-BE49-F238E27FC236}">
                      <a16:creationId xmlns:a16="http://schemas.microsoft.com/office/drawing/2014/main" id="{9C1533A0-0AE2-BE45-999B-4FD5884AE3B8}"/>
                    </a:ext>
                  </a:extLst>
                </p14:cNvPr>
                <p14:cNvContentPartPr/>
                <p14:nvPr/>
              </p14:nvContentPartPr>
              <p14:xfrm>
                <a:off x="8914890" y="4302804"/>
                <a:ext cx="61200" cy="209160"/>
              </p14:xfrm>
            </p:contentPart>
          </mc:Choice>
          <mc:Fallback xmlns="">
            <p:pic>
              <p:nvPicPr>
                <p:cNvPr id="27675" name="Ink 27674">
                  <a:extLst>
                    <a:ext uri="{FF2B5EF4-FFF2-40B4-BE49-F238E27FC236}">
                      <a16:creationId xmlns:a16="http://schemas.microsoft.com/office/drawing/2014/main" id="{9C1533A0-0AE2-BE45-999B-4FD5884AE3B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907330" y="4295244"/>
                  <a:ext cx="76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7676" name="Ink 27675">
                  <a:extLst>
                    <a:ext uri="{FF2B5EF4-FFF2-40B4-BE49-F238E27FC236}">
                      <a16:creationId xmlns:a16="http://schemas.microsoft.com/office/drawing/2014/main" id="{69268B84-A0A7-4E4B-A99E-82AFB3653C09}"/>
                    </a:ext>
                  </a:extLst>
                </p14:cNvPr>
                <p14:cNvContentPartPr/>
                <p14:nvPr/>
              </p14:nvContentPartPr>
              <p14:xfrm>
                <a:off x="8995890" y="4365804"/>
                <a:ext cx="71280" cy="126720"/>
              </p14:xfrm>
            </p:contentPart>
          </mc:Choice>
          <mc:Fallback xmlns="">
            <p:pic>
              <p:nvPicPr>
                <p:cNvPr id="27676" name="Ink 27675">
                  <a:extLst>
                    <a:ext uri="{FF2B5EF4-FFF2-40B4-BE49-F238E27FC236}">
                      <a16:creationId xmlns:a16="http://schemas.microsoft.com/office/drawing/2014/main" id="{69268B84-A0A7-4E4B-A99E-82AFB3653C0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88330" y="4358244"/>
                  <a:ext cx="86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7678" name="Ink 27677">
                  <a:extLst>
                    <a:ext uri="{FF2B5EF4-FFF2-40B4-BE49-F238E27FC236}">
                      <a16:creationId xmlns:a16="http://schemas.microsoft.com/office/drawing/2014/main" id="{B49F8D79-CE65-644E-8A7E-EB858B5DE8AF}"/>
                    </a:ext>
                  </a:extLst>
                </p14:cNvPr>
                <p14:cNvContentPartPr/>
                <p14:nvPr/>
              </p14:nvContentPartPr>
              <p14:xfrm>
                <a:off x="9052770" y="4526724"/>
                <a:ext cx="64440" cy="63000"/>
              </p14:xfrm>
            </p:contentPart>
          </mc:Choice>
          <mc:Fallback xmlns="">
            <p:pic>
              <p:nvPicPr>
                <p:cNvPr id="27678" name="Ink 27677">
                  <a:extLst>
                    <a:ext uri="{FF2B5EF4-FFF2-40B4-BE49-F238E27FC236}">
                      <a16:creationId xmlns:a16="http://schemas.microsoft.com/office/drawing/2014/main" id="{B49F8D79-CE65-644E-8A7E-EB858B5DE8A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45210" y="4519164"/>
                  <a:ext cx="79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7680" name="Ink 27679">
                  <a:extLst>
                    <a:ext uri="{FF2B5EF4-FFF2-40B4-BE49-F238E27FC236}">
                      <a16:creationId xmlns:a16="http://schemas.microsoft.com/office/drawing/2014/main" id="{40CC2026-579A-1E4E-8D56-695309301A0C}"/>
                    </a:ext>
                  </a:extLst>
                </p14:cNvPr>
                <p14:cNvContentPartPr/>
                <p14:nvPr/>
              </p14:nvContentPartPr>
              <p14:xfrm>
                <a:off x="8269050" y="4669284"/>
                <a:ext cx="135000" cy="118440"/>
              </p14:xfrm>
            </p:contentPart>
          </mc:Choice>
          <mc:Fallback xmlns="">
            <p:pic>
              <p:nvPicPr>
                <p:cNvPr id="27680" name="Ink 27679">
                  <a:extLst>
                    <a:ext uri="{FF2B5EF4-FFF2-40B4-BE49-F238E27FC236}">
                      <a16:creationId xmlns:a16="http://schemas.microsoft.com/office/drawing/2014/main" id="{40CC2026-579A-1E4E-8D56-695309301A0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61490" y="4661724"/>
                  <a:ext cx="150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7681" name="Ink 27680">
                  <a:extLst>
                    <a:ext uri="{FF2B5EF4-FFF2-40B4-BE49-F238E27FC236}">
                      <a16:creationId xmlns:a16="http://schemas.microsoft.com/office/drawing/2014/main" id="{17230B87-2201-A14D-B91D-A3ED645C1320}"/>
                    </a:ext>
                  </a:extLst>
                </p14:cNvPr>
                <p14:cNvContentPartPr/>
                <p14:nvPr/>
              </p14:nvContentPartPr>
              <p14:xfrm>
                <a:off x="8446170" y="4689444"/>
                <a:ext cx="57600" cy="86400"/>
              </p14:xfrm>
            </p:contentPart>
          </mc:Choice>
          <mc:Fallback xmlns="">
            <p:pic>
              <p:nvPicPr>
                <p:cNvPr id="27681" name="Ink 27680">
                  <a:extLst>
                    <a:ext uri="{FF2B5EF4-FFF2-40B4-BE49-F238E27FC236}">
                      <a16:creationId xmlns:a16="http://schemas.microsoft.com/office/drawing/2014/main" id="{17230B87-2201-A14D-B91D-A3ED645C132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38970" y="4681884"/>
                  <a:ext cx="72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7682" name="Ink 27681">
                  <a:extLst>
                    <a:ext uri="{FF2B5EF4-FFF2-40B4-BE49-F238E27FC236}">
                      <a16:creationId xmlns:a16="http://schemas.microsoft.com/office/drawing/2014/main" id="{1644E395-3139-9746-8EB8-77881933181C}"/>
                    </a:ext>
                  </a:extLst>
                </p14:cNvPr>
                <p14:cNvContentPartPr/>
                <p14:nvPr/>
              </p14:nvContentPartPr>
              <p14:xfrm>
                <a:off x="8535090" y="4678644"/>
                <a:ext cx="156240" cy="104760"/>
              </p14:xfrm>
            </p:contentPart>
          </mc:Choice>
          <mc:Fallback xmlns="">
            <p:pic>
              <p:nvPicPr>
                <p:cNvPr id="27682" name="Ink 27681">
                  <a:extLst>
                    <a:ext uri="{FF2B5EF4-FFF2-40B4-BE49-F238E27FC236}">
                      <a16:creationId xmlns:a16="http://schemas.microsoft.com/office/drawing/2014/main" id="{1644E395-3139-9746-8EB8-77881933181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27530" y="4671084"/>
                  <a:ext cx="171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7683" name="Ink 27682">
                  <a:extLst>
                    <a:ext uri="{FF2B5EF4-FFF2-40B4-BE49-F238E27FC236}">
                      <a16:creationId xmlns:a16="http://schemas.microsoft.com/office/drawing/2014/main" id="{8E067D04-B0A3-1144-9790-F7B6B0477932}"/>
                    </a:ext>
                  </a:extLst>
                </p14:cNvPr>
                <p14:cNvContentPartPr/>
                <p14:nvPr/>
              </p14:nvContentPartPr>
              <p14:xfrm>
                <a:off x="8247090" y="4924884"/>
                <a:ext cx="114840" cy="90000"/>
              </p14:xfrm>
            </p:contentPart>
          </mc:Choice>
          <mc:Fallback xmlns="">
            <p:pic>
              <p:nvPicPr>
                <p:cNvPr id="27683" name="Ink 27682">
                  <a:extLst>
                    <a:ext uri="{FF2B5EF4-FFF2-40B4-BE49-F238E27FC236}">
                      <a16:creationId xmlns:a16="http://schemas.microsoft.com/office/drawing/2014/main" id="{8E067D04-B0A3-1144-9790-F7B6B047793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39530" y="4917324"/>
                  <a:ext cx="129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7684" name="Ink 27683">
                  <a:extLst>
                    <a:ext uri="{FF2B5EF4-FFF2-40B4-BE49-F238E27FC236}">
                      <a16:creationId xmlns:a16="http://schemas.microsoft.com/office/drawing/2014/main" id="{D6785ADA-0243-4942-9053-96551F569D5C}"/>
                    </a:ext>
                  </a:extLst>
                </p14:cNvPr>
                <p14:cNvContentPartPr/>
                <p14:nvPr/>
              </p14:nvContentPartPr>
              <p14:xfrm>
                <a:off x="8346090" y="4943244"/>
                <a:ext cx="61920" cy="69120"/>
              </p14:xfrm>
            </p:contentPart>
          </mc:Choice>
          <mc:Fallback xmlns="">
            <p:pic>
              <p:nvPicPr>
                <p:cNvPr id="27684" name="Ink 27683">
                  <a:extLst>
                    <a:ext uri="{FF2B5EF4-FFF2-40B4-BE49-F238E27FC236}">
                      <a16:creationId xmlns:a16="http://schemas.microsoft.com/office/drawing/2014/main" id="{D6785ADA-0243-4942-9053-96551F569D5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38530" y="4935684"/>
                  <a:ext cx="770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7685" name="Ink 27684">
                  <a:extLst>
                    <a:ext uri="{FF2B5EF4-FFF2-40B4-BE49-F238E27FC236}">
                      <a16:creationId xmlns:a16="http://schemas.microsoft.com/office/drawing/2014/main" id="{2574578A-16D9-EA4B-8BD2-E72AA039A8D0}"/>
                    </a:ext>
                  </a:extLst>
                </p14:cNvPr>
                <p14:cNvContentPartPr/>
                <p14:nvPr/>
              </p14:nvContentPartPr>
              <p14:xfrm>
                <a:off x="8443290" y="4931364"/>
                <a:ext cx="119160" cy="77760"/>
              </p14:xfrm>
            </p:contentPart>
          </mc:Choice>
          <mc:Fallback xmlns="">
            <p:pic>
              <p:nvPicPr>
                <p:cNvPr id="27685" name="Ink 27684">
                  <a:extLst>
                    <a:ext uri="{FF2B5EF4-FFF2-40B4-BE49-F238E27FC236}">
                      <a16:creationId xmlns:a16="http://schemas.microsoft.com/office/drawing/2014/main" id="{2574578A-16D9-EA4B-8BD2-E72AA039A8D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35730" y="4923804"/>
                  <a:ext cx="134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7686" name="Ink 27685">
                  <a:extLst>
                    <a:ext uri="{FF2B5EF4-FFF2-40B4-BE49-F238E27FC236}">
                      <a16:creationId xmlns:a16="http://schemas.microsoft.com/office/drawing/2014/main" id="{8E33C602-7EA3-984A-B8E6-D441DDE1609C}"/>
                    </a:ext>
                  </a:extLst>
                </p14:cNvPr>
                <p14:cNvContentPartPr/>
                <p14:nvPr/>
              </p14:nvContentPartPr>
              <p14:xfrm>
                <a:off x="8600610" y="4872684"/>
                <a:ext cx="9000" cy="127080"/>
              </p14:xfrm>
            </p:contentPart>
          </mc:Choice>
          <mc:Fallback xmlns="">
            <p:pic>
              <p:nvPicPr>
                <p:cNvPr id="27686" name="Ink 27685">
                  <a:extLst>
                    <a:ext uri="{FF2B5EF4-FFF2-40B4-BE49-F238E27FC236}">
                      <a16:creationId xmlns:a16="http://schemas.microsoft.com/office/drawing/2014/main" id="{8E33C602-7EA3-984A-B8E6-D441DDE1609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593050" y="4865124"/>
                  <a:ext cx="24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7687" name="Ink 27686">
                  <a:extLst>
                    <a:ext uri="{FF2B5EF4-FFF2-40B4-BE49-F238E27FC236}">
                      <a16:creationId xmlns:a16="http://schemas.microsoft.com/office/drawing/2014/main" id="{87AC902C-16C9-0E45-BA21-696A35FC9781}"/>
                    </a:ext>
                  </a:extLst>
                </p14:cNvPr>
                <p14:cNvContentPartPr/>
                <p14:nvPr/>
              </p14:nvContentPartPr>
              <p14:xfrm>
                <a:off x="8524650" y="4915524"/>
                <a:ext cx="127800" cy="9720"/>
              </p14:xfrm>
            </p:contentPart>
          </mc:Choice>
          <mc:Fallback xmlns="">
            <p:pic>
              <p:nvPicPr>
                <p:cNvPr id="27687" name="Ink 27686">
                  <a:extLst>
                    <a:ext uri="{FF2B5EF4-FFF2-40B4-BE49-F238E27FC236}">
                      <a16:creationId xmlns:a16="http://schemas.microsoft.com/office/drawing/2014/main" id="{87AC902C-16C9-0E45-BA21-696A35FC978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17090" y="4907964"/>
                  <a:ext cx="1429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7688" name="Ink 27687">
                  <a:extLst>
                    <a:ext uri="{FF2B5EF4-FFF2-40B4-BE49-F238E27FC236}">
                      <a16:creationId xmlns:a16="http://schemas.microsoft.com/office/drawing/2014/main" id="{2FA8A581-68AA-5647-A5C2-B6967460CA76}"/>
                    </a:ext>
                  </a:extLst>
                </p14:cNvPr>
                <p14:cNvContentPartPr/>
                <p14:nvPr/>
              </p14:nvContentPartPr>
              <p14:xfrm>
                <a:off x="8659290" y="4903644"/>
                <a:ext cx="79560" cy="96120"/>
              </p14:xfrm>
            </p:contentPart>
          </mc:Choice>
          <mc:Fallback xmlns="">
            <p:pic>
              <p:nvPicPr>
                <p:cNvPr id="27688" name="Ink 27687">
                  <a:extLst>
                    <a:ext uri="{FF2B5EF4-FFF2-40B4-BE49-F238E27FC236}">
                      <a16:creationId xmlns:a16="http://schemas.microsoft.com/office/drawing/2014/main" id="{2FA8A581-68AA-5647-A5C2-B6967460CA7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51730" y="4896084"/>
                  <a:ext cx="94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7689" name="Ink 27688">
                  <a:extLst>
                    <a:ext uri="{FF2B5EF4-FFF2-40B4-BE49-F238E27FC236}">
                      <a16:creationId xmlns:a16="http://schemas.microsoft.com/office/drawing/2014/main" id="{B61AC14C-4017-154D-A5CB-7DE6D9AEAC0B}"/>
                    </a:ext>
                  </a:extLst>
                </p14:cNvPr>
                <p14:cNvContentPartPr/>
                <p14:nvPr/>
              </p14:nvContentPartPr>
              <p14:xfrm>
                <a:off x="8743170" y="4915524"/>
                <a:ext cx="61560" cy="74160"/>
              </p14:xfrm>
            </p:contentPart>
          </mc:Choice>
          <mc:Fallback xmlns="">
            <p:pic>
              <p:nvPicPr>
                <p:cNvPr id="27689" name="Ink 27688">
                  <a:extLst>
                    <a:ext uri="{FF2B5EF4-FFF2-40B4-BE49-F238E27FC236}">
                      <a16:creationId xmlns:a16="http://schemas.microsoft.com/office/drawing/2014/main" id="{B61AC14C-4017-154D-A5CB-7DE6D9AEAC0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735610" y="4907964"/>
                  <a:ext cx="76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7690" name="Ink 27689">
                  <a:extLst>
                    <a:ext uri="{FF2B5EF4-FFF2-40B4-BE49-F238E27FC236}">
                      <a16:creationId xmlns:a16="http://schemas.microsoft.com/office/drawing/2014/main" id="{D5199610-40CE-5143-BD1C-C2C947EF82C9}"/>
                    </a:ext>
                  </a:extLst>
                </p14:cNvPr>
                <p14:cNvContentPartPr/>
                <p14:nvPr/>
              </p14:nvContentPartPr>
              <p14:xfrm>
                <a:off x="8842170" y="4828404"/>
                <a:ext cx="31320" cy="154080"/>
              </p14:xfrm>
            </p:contentPart>
          </mc:Choice>
          <mc:Fallback xmlns="">
            <p:pic>
              <p:nvPicPr>
                <p:cNvPr id="27690" name="Ink 27689">
                  <a:extLst>
                    <a:ext uri="{FF2B5EF4-FFF2-40B4-BE49-F238E27FC236}">
                      <a16:creationId xmlns:a16="http://schemas.microsoft.com/office/drawing/2014/main" id="{D5199610-40CE-5143-BD1C-C2C947EF82C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34610" y="4820844"/>
                  <a:ext cx="46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7691" name="Ink 27690">
                  <a:extLst>
                    <a:ext uri="{FF2B5EF4-FFF2-40B4-BE49-F238E27FC236}">
                      <a16:creationId xmlns:a16="http://schemas.microsoft.com/office/drawing/2014/main" id="{99C343C6-9CB5-324F-9DE7-8B0B7A1AC003}"/>
                    </a:ext>
                  </a:extLst>
                </p14:cNvPr>
                <p14:cNvContentPartPr/>
                <p14:nvPr/>
              </p14:nvContentPartPr>
              <p14:xfrm>
                <a:off x="8906250" y="4826604"/>
                <a:ext cx="9720" cy="156960"/>
              </p14:xfrm>
            </p:contentPart>
          </mc:Choice>
          <mc:Fallback xmlns="">
            <p:pic>
              <p:nvPicPr>
                <p:cNvPr id="27691" name="Ink 27690">
                  <a:extLst>
                    <a:ext uri="{FF2B5EF4-FFF2-40B4-BE49-F238E27FC236}">
                      <a16:creationId xmlns:a16="http://schemas.microsoft.com/office/drawing/2014/main" id="{99C343C6-9CB5-324F-9DE7-8B0B7A1AC00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898690" y="4819044"/>
                  <a:ext cx="248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7692" name="Ink 27691">
                  <a:extLst>
                    <a:ext uri="{FF2B5EF4-FFF2-40B4-BE49-F238E27FC236}">
                      <a16:creationId xmlns:a16="http://schemas.microsoft.com/office/drawing/2014/main" id="{06D3AA31-2466-A042-8B37-E7D9651D4596}"/>
                    </a:ext>
                  </a:extLst>
                </p14:cNvPr>
                <p14:cNvContentPartPr/>
                <p14:nvPr/>
              </p14:nvContentPartPr>
              <p14:xfrm>
                <a:off x="8940450" y="4882764"/>
                <a:ext cx="88920" cy="86040"/>
              </p14:xfrm>
            </p:contentPart>
          </mc:Choice>
          <mc:Fallback xmlns="">
            <p:pic>
              <p:nvPicPr>
                <p:cNvPr id="27692" name="Ink 27691">
                  <a:extLst>
                    <a:ext uri="{FF2B5EF4-FFF2-40B4-BE49-F238E27FC236}">
                      <a16:creationId xmlns:a16="http://schemas.microsoft.com/office/drawing/2014/main" id="{06D3AA31-2466-A042-8B37-E7D9651D459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932890" y="4875204"/>
                  <a:ext cx="104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7693" name="Ink 27692">
                  <a:extLst>
                    <a:ext uri="{FF2B5EF4-FFF2-40B4-BE49-F238E27FC236}">
                      <a16:creationId xmlns:a16="http://schemas.microsoft.com/office/drawing/2014/main" id="{5DB6EE57-79DE-084B-807A-9E9C0ED168AF}"/>
                    </a:ext>
                  </a:extLst>
                </p14:cNvPr>
                <p14:cNvContentPartPr/>
                <p14:nvPr/>
              </p14:nvContentPartPr>
              <p14:xfrm>
                <a:off x="9060690" y="4897884"/>
                <a:ext cx="78840" cy="73080"/>
              </p14:xfrm>
            </p:contentPart>
          </mc:Choice>
          <mc:Fallback xmlns="">
            <p:pic>
              <p:nvPicPr>
                <p:cNvPr id="27693" name="Ink 27692">
                  <a:extLst>
                    <a:ext uri="{FF2B5EF4-FFF2-40B4-BE49-F238E27FC236}">
                      <a16:creationId xmlns:a16="http://schemas.microsoft.com/office/drawing/2014/main" id="{5DB6EE57-79DE-084B-807A-9E9C0ED168A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053130" y="4890324"/>
                  <a:ext cx="936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7694" name="Ink 27693">
                  <a:extLst>
                    <a:ext uri="{FF2B5EF4-FFF2-40B4-BE49-F238E27FC236}">
                      <a16:creationId xmlns:a16="http://schemas.microsoft.com/office/drawing/2014/main" id="{2137DA82-6503-8346-A931-9E28B092961F}"/>
                    </a:ext>
                  </a:extLst>
                </p14:cNvPr>
                <p14:cNvContentPartPr/>
                <p14:nvPr/>
              </p14:nvContentPartPr>
              <p14:xfrm>
                <a:off x="9069330" y="4796004"/>
                <a:ext cx="132120" cy="253080"/>
              </p14:xfrm>
            </p:contentPart>
          </mc:Choice>
          <mc:Fallback xmlns="">
            <p:pic>
              <p:nvPicPr>
                <p:cNvPr id="27694" name="Ink 27693">
                  <a:extLst>
                    <a:ext uri="{FF2B5EF4-FFF2-40B4-BE49-F238E27FC236}">
                      <a16:creationId xmlns:a16="http://schemas.microsoft.com/office/drawing/2014/main" id="{2137DA82-6503-8346-A931-9E28B092961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061770" y="4788444"/>
                  <a:ext cx="147240" cy="26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7696" name="Ink 27695">
                <a:extLst>
                  <a:ext uri="{FF2B5EF4-FFF2-40B4-BE49-F238E27FC236}">
                    <a16:creationId xmlns:a16="http://schemas.microsoft.com/office/drawing/2014/main" id="{07C76FEC-3148-544D-A0DE-631A5F5DF580}"/>
                  </a:ext>
                </a:extLst>
              </p14:cNvPr>
              <p14:cNvContentPartPr/>
              <p14:nvPr/>
            </p14:nvContentPartPr>
            <p14:xfrm>
              <a:off x="3182250" y="265764"/>
              <a:ext cx="261720" cy="158760"/>
            </p14:xfrm>
          </p:contentPart>
        </mc:Choice>
        <mc:Fallback xmlns="">
          <p:pic>
            <p:nvPicPr>
              <p:cNvPr id="27696" name="Ink 27695">
                <a:extLst>
                  <a:ext uri="{FF2B5EF4-FFF2-40B4-BE49-F238E27FC236}">
                    <a16:creationId xmlns:a16="http://schemas.microsoft.com/office/drawing/2014/main" id="{07C76FEC-3148-544D-A0DE-631A5F5DF58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175050" y="258204"/>
                <a:ext cx="276840" cy="173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181611" cy="990600"/>
          </a:xfrm>
        </p:spPr>
        <p:txBody>
          <a:bodyPr>
            <a:normAutofit/>
          </a:bodyPr>
          <a:lstStyle/>
          <a:p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 Path Interconnect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381094" y="1524000"/>
            <a:ext cx="6179566" cy="4876800"/>
          </a:xfrm>
        </p:spPr>
        <p:txBody>
          <a:bodyPr>
            <a:normAutofit/>
          </a:bodyPr>
          <a:lstStyle/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Introduced in 2008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Multiple direct connections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>
                <a:solidFill>
                  <a:schemeClr val="bg1"/>
                </a:solidFill>
              </a:rPr>
              <a:t>Direct pairwise connections to other components eliminating the need for arbitration found in shared transmission systems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Layered protocol architecture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>
                <a:solidFill>
                  <a:schemeClr val="bg1"/>
                </a:solidFill>
              </a:rPr>
              <a:t>These processor level interconnects use a layered protocol architecture rather than the simple use of control signals found in shared bus arrangements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Packetized data transfer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>
                <a:solidFill>
                  <a:schemeClr val="bg1"/>
                </a:solidFill>
              </a:rPr>
              <a:t>Data are sent as a sequence of packets each of which includes control headers and error control codes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838200"/>
            <a:ext cx="205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971800"/>
            <a:ext cx="1993900" cy="253971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51520" y="6504970"/>
            <a:ext cx="4648105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2016 Pearson Education, Inc., Hoboken, NJ. All rights reserved.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E3B23A-CDA9-124B-8897-9B8B3F8D2439}"/>
              </a:ext>
            </a:extLst>
          </p:cNvPr>
          <p:cNvGrpSpPr/>
          <p:nvPr/>
        </p:nvGrpSpPr>
        <p:grpSpPr>
          <a:xfrm>
            <a:off x="3915930" y="1166138"/>
            <a:ext cx="310320" cy="342360"/>
            <a:chOff x="3915930" y="1166138"/>
            <a:chExt cx="31032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0A123B2-AEA4-034B-9A67-F6DBB30CB98A}"/>
                    </a:ext>
                  </a:extLst>
                </p14:cNvPr>
                <p14:cNvContentPartPr/>
                <p14:nvPr/>
              </p14:nvContentPartPr>
              <p14:xfrm>
                <a:off x="4021410" y="1217258"/>
                <a:ext cx="125280" cy="214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0A123B2-AEA4-034B-9A67-F6DBB30CB9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14210" y="1209698"/>
                  <a:ext cx="140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0372552-54BE-3340-9CDD-C11104B66FAE}"/>
                    </a:ext>
                  </a:extLst>
                </p14:cNvPr>
                <p14:cNvContentPartPr/>
                <p14:nvPr/>
              </p14:nvContentPartPr>
              <p14:xfrm>
                <a:off x="3915930" y="1166138"/>
                <a:ext cx="310320" cy="342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0372552-54BE-3340-9CDD-C11104B66F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08370" y="1158578"/>
                  <a:ext cx="325440" cy="35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376ABE-7B3E-074D-BF5B-3A955AABE529}"/>
              </a:ext>
            </a:extLst>
          </p:cNvPr>
          <p:cNvGrpSpPr/>
          <p:nvPr/>
        </p:nvGrpSpPr>
        <p:grpSpPr>
          <a:xfrm>
            <a:off x="7157370" y="1676618"/>
            <a:ext cx="768240" cy="231480"/>
            <a:chOff x="7157370" y="1676618"/>
            <a:chExt cx="76824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1DFCE7C-645B-3B49-8242-D3FF4A6DA0D4}"/>
                    </a:ext>
                  </a:extLst>
                </p14:cNvPr>
                <p14:cNvContentPartPr/>
                <p14:nvPr/>
              </p14:nvContentPartPr>
              <p14:xfrm>
                <a:off x="7262850" y="1707578"/>
                <a:ext cx="9720" cy="171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1DFCE7C-645B-3B49-8242-D3FF4A6DA0D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55290" y="1700018"/>
                  <a:ext cx="24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97B25F8-D908-1A41-86F4-80E22BBC9AB7}"/>
                    </a:ext>
                  </a:extLst>
                </p14:cNvPr>
                <p14:cNvContentPartPr/>
                <p14:nvPr/>
              </p14:nvContentPartPr>
              <p14:xfrm>
                <a:off x="7181130" y="1876058"/>
                <a:ext cx="196560" cy="15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97B25F8-D908-1A41-86F4-80E22BBC9A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73570" y="1868498"/>
                  <a:ext cx="211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8457AE9-0390-DF4A-B92C-91F6939A33CA}"/>
                    </a:ext>
                  </a:extLst>
                </p14:cNvPr>
                <p14:cNvContentPartPr/>
                <p14:nvPr/>
              </p14:nvContentPartPr>
              <p14:xfrm>
                <a:off x="7157370" y="1676618"/>
                <a:ext cx="175320" cy="8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8457AE9-0390-DF4A-B92C-91F6939A33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49810" y="1669058"/>
                  <a:ext cx="1904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1E8DC00-05EE-CA45-9844-317D58BA504D}"/>
                    </a:ext>
                  </a:extLst>
                </p14:cNvPr>
                <p14:cNvContentPartPr/>
                <p14:nvPr/>
              </p14:nvContentPartPr>
              <p14:xfrm>
                <a:off x="7393530" y="1790018"/>
                <a:ext cx="124560" cy="84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1E8DC00-05EE-CA45-9844-317D58BA50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85970" y="1782458"/>
                  <a:ext cx="139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B5B1DCF-1EFC-1E4F-9FF2-C3F2788E45F0}"/>
                    </a:ext>
                  </a:extLst>
                </p14:cNvPr>
                <p14:cNvContentPartPr/>
                <p14:nvPr/>
              </p14:nvContentPartPr>
              <p14:xfrm>
                <a:off x="7595130" y="1689938"/>
                <a:ext cx="9720" cy="186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B5B1DCF-1EFC-1E4F-9FF2-C3F2788E45F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87570" y="1682378"/>
                  <a:ext cx="24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185DCE4-7583-5147-99A9-D6EC0A7C3E2A}"/>
                    </a:ext>
                  </a:extLst>
                </p14:cNvPr>
                <p14:cNvContentPartPr/>
                <p14:nvPr/>
              </p14:nvContentPartPr>
              <p14:xfrm>
                <a:off x="7527090" y="1763738"/>
                <a:ext cx="140040" cy="5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185DCE4-7583-5147-99A9-D6EC0A7C3E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19530" y="1756178"/>
                  <a:ext cx="154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D4D6DB-76C0-9F49-AE33-FA8608C3D3E6}"/>
                    </a:ext>
                  </a:extLst>
                </p14:cNvPr>
                <p14:cNvContentPartPr/>
                <p14:nvPr/>
              </p14:nvContentPartPr>
              <p14:xfrm>
                <a:off x="7700610" y="1788938"/>
                <a:ext cx="126360" cy="101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D4D6DB-76C0-9F49-AE33-FA8608C3D3E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3050" y="1781378"/>
                  <a:ext cx="141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76A217-7106-D943-B0CE-171165D1F430}"/>
                    </a:ext>
                  </a:extLst>
                </p14:cNvPr>
                <p14:cNvContentPartPr/>
                <p14:nvPr/>
              </p14:nvContentPartPr>
              <p14:xfrm>
                <a:off x="7907970" y="1699658"/>
                <a:ext cx="17640" cy="208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76A217-7106-D943-B0CE-171165D1F43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00410" y="1692098"/>
                  <a:ext cx="3276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1461C9-3E55-CF4A-8814-7E24F689C520}"/>
              </a:ext>
            </a:extLst>
          </p:cNvPr>
          <p:cNvGrpSpPr/>
          <p:nvPr/>
        </p:nvGrpSpPr>
        <p:grpSpPr>
          <a:xfrm>
            <a:off x="3942570" y="3332618"/>
            <a:ext cx="1073520" cy="243000"/>
            <a:chOff x="3942570" y="3332618"/>
            <a:chExt cx="107352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BD81C83-5EAC-E749-8DE5-9AA9F05E5CE0}"/>
                    </a:ext>
                  </a:extLst>
                </p14:cNvPr>
                <p14:cNvContentPartPr/>
                <p14:nvPr/>
              </p14:nvContentPartPr>
              <p14:xfrm>
                <a:off x="3944010" y="3374018"/>
                <a:ext cx="16920" cy="179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BD81C83-5EAC-E749-8DE5-9AA9F05E5C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36450" y="3366458"/>
                  <a:ext cx="32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253F7CE-DCE2-E94B-859D-AA318DD223A5}"/>
                    </a:ext>
                  </a:extLst>
                </p14:cNvPr>
                <p14:cNvContentPartPr/>
                <p14:nvPr/>
              </p14:nvContentPartPr>
              <p14:xfrm>
                <a:off x="3942570" y="3332618"/>
                <a:ext cx="120240" cy="198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253F7CE-DCE2-E94B-859D-AA318DD223A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35010" y="3325058"/>
                  <a:ext cx="135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36B96AF-75D7-3046-AE32-67A0304AA307}"/>
                    </a:ext>
                  </a:extLst>
                </p14:cNvPr>
                <p14:cNvContentPartPr/>
                <p14:nvPr/>
              </p14:nvContentPartPr>
              <p14:xfrm>
                <a:off x="4122210" y="3465818"/>
                <a:ext cx="95400" cy="70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36B96AF-75D7-3046-AE32-67A0304AA30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14650" y="3458258"/>
                  <a:ext cx="110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FB0D728-B72D-A94F-AD89-F1340E025EEE}"/>
                    </a:ext>
                  </a:extLst>
                </p14:cNvPr>
                <p14:cNvContentPartPr/>
                <p14:nvPr/>
              </p14:nvContentPartPr>
              <p14:xfrm>
                <a:off x="4246410" y="3334418"/>
                <a:ext cx="39240" cy="241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FB0D728-B72D-A94F-AD89-F1340E025E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38850" y="3326858"/>
                  <a:ext cx="543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41A6734-C586-D243-A3F2-B7BFD0EBDDA2}"/>
                    </a:ext>
                  </a:extLst>
                </p14:cNvPr>
                <p14:cNvContentPartPr/>
                <p14:nvPr/>
              </p14:nvContentPartPr>
              <p14:xfrm>
                <a:off x="4214730" y="3424058"/>
                <a:ext cx="299160" cy="112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41A6734-C586-D243-A3F2-B7BFD0EBDDA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07170" y="3416498"/>
                  <a:ext cx="314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5C9D05B-6A6B-5647-941A-1C9DC8251974}"/>
                    </a:ext>
                  </a:extLst>
                </p14:cNvPr>
                <p14:cNvContentPartPr/>
                <p14:nvPr/>
              </p14:nvContentPartPr>
              <p14:xfrm>
                <a:off x="4575810" y="3428738"/>
                <a:ext cx="96120" cy="108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5C9D05B-6A6B-5647-941A-1C9DC825197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68250" y="3421178"/>
                  <a:ext cx="111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49FD5F2-E199-DB49-A97F-74CA0ABD9878}"/>
                    </a:ext>
                  </a:extLst>
                </p14:cNvPr>
                <p14:cNvContentPartPr/>
                <p14:nvPr/>
              </p14:nvContentPartPr>
              <p14:xfrm>
                <a:off x="4743210" y="3452858"/>
                <a:ext cx="66600" cy="79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49FD5F2-E199-DB49-A97F-74CA0ABD987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35650" y="3445298"/>
                  <a:ext cx="81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8155E4D-E0FA-AD45-8B30-D4137D7CDD57}"/>
                    </a:ext>
                  </a:extLst>
                </p14:cNvPr>
                <p14:cNvContentPartPr/>
                <p14:nvPr/>
              </p14:nvContentPartPr>
              <p14:xfrm>
                <a:off x="4851930" y="3333698"/>
                <a:ext cx="15480" cy="211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8155E4D-E0FA-AD45-8B30-D4137D7CDD5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44370" y="3326138"/>
                  <a:ext cx="30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A41A617-6BE6-6A4B-8E84-08D7649A4253}"/>
                    </a:ext>
                  </a:extLst>
                </p14:cNvPr>
                <p14:cNvContentPartPr/>
                <p14:nvPr/>
              </p14:nvContentPartPr>
              <p14:xfrm>
                <a:off x="4874250" y="3404978"/>
                <a:ext cx="141840" cy="102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A41A617-6BE6-6A4B-8E84-08D7649A425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66690" y="3397418"/>
                  <a:ext cx="156960" cy="1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6D1E594-78CC-C145-819E-1DAA0ED49D9D}"/>
                  </a:ext>
                </a:extLst>
              </p14:cNvPr>
              <p14:cNvContentPartPr/>
              <p14:nvPr/>
            </p14:nvContentPartPr>
            <p14:xfrm>
              <a:off x="1249050" y="4997618"/>
              <a:ext cx="1134720" cy="61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6D1E594-78CC-C145-819E-1DAA0ED49D9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41490" y="4990058"/>
                <a:ext cx="11498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99ECEF3-6D90-7F47-920A-2B6DCCE491CD}"/>
                  </a:ext>
                </a:extLst>
              </p14:cNvPr>
              <p14:cNvContentPartPr/>
              <p14:nvPr/>
            </p14:nvContentPartPr>
            <p14:xfrm>
              <a:off x="3744570" y="5636618"/>
              <a:ext cx="1052640" cy="426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99ECEF3-6D90-7F47-920A-2B6DCCE491C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37010" y="5629058"/>
                <a:ext cx="1067400" cy="44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8407F22F-909F-204C-A791-DDF108A0B77C}"/>
              </a:ext>
            </a:extLst>
          </p:cNvPr>
          <p:cNvGrpSpPr/>
          <p:nvPr/>
        </p:nvGrpSpPr>
        <p:grpSpPr>
          <a:xfrm>
            <a:off x="2712810" y="6266618"/>
            <a:ext cx="2873520" cy="64800"/>
            <a:chOff x="2712810" y="6266618"/>
            <a:chExt cx="2873520" cy="6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93ADAC8-53C2-D844-BCFC-30A7162A2965}"/>
                    </a:ext>
                  </a:extLst>
                </p14:cNvPr>
                <p14:cNvContentPartPr/>
                <p14:nvPr/>
              </p14:nvContentPartPr>
              <p14:xfrm>
                <a:off x="2712810" y="6266618"/>
                <a:ext cx="804600" cy="54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93ADAC8-53C2-D844-BCFC-30A7162A296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05250" y="6259418"/>
                  <a:ext cx="819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FF7F370-D25B-224C-9B75-037A2C8C39BA}"/>
                    </a:ext>
                  </a:extLst>
                </p14:cNvPr>
                <p14:cNvContentPartPr/>
                <p14:nvPr/>
              </p14:nvContentPartPr>
              <p14:xfrm>
                <a:off x="3988290" y="6281018"/>
                <a:ext cx="1598040" cy="50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FF7F370-D25B-224C-9B75-037A2C8C39B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80730" y="6273458"/>
                  <a:ext cx="1613160" cy="65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t="11280" r="5687" b="17340"/>
          <a:stretch/>
        </p:blipFill>
        <p:spPr>
          <a:xfrm>
            <a:off x="1619672" y="-171400"/>
            <a:ext cx="6228152" cy="680602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7591C5-DAAA-5245-9A69-7B5B3F8FEE94}"/>
                  </a:ext>
                </a:extLst>
              </p14:cNvPr>
              <p14:cNvContentPartPr/>
              <p14:nvPr/>
            </p14:nvContentPartPr>
            <p14:xfrm>
              <a:off x="3994050" y="1913148"/>
              <a:ext cx="16920" cy="41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7591C5-DAAA-5245-9A69-7B5B3F8FEE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6490" y="1905948"/>
                <a:ext cx="3204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0945EA7-E542-C649-BEDC-5ADCC7C76271}"/>
                  </a:ext>
                </a:extLst>
              </p14:cNvPr>
              <p14:cNvContentPartPr/>
              <p14:nvPr/>
            </p14:nvContentPartPr>
            <p14:xfrm>
              <a:off x="5237490" y="1912428"/>
              <a:ext cx="32760" cy="16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0945EA7-E542-C649-BEDC-5ADCC7C762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9930" y="1904868"/>
                <a:ext cx="478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88008A5-134C-454A-8565-E7B79FD6A213}"/>
                  </a:ext>
                </a:extLst>
              </p14:cNvPr>
              <p14:cNvContentPartPr/>
              <p14:nvPr/>
            </p14:nvContentPartPr>
            <p14:xfrm>
              <a:off x="3996570" y="3177468"/>
              <a:ext cx="18360" cy="23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88008A5-134C-454A-8565-E7B79FD6A2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89010" y="3170268"/>
                <a:ext cx="334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E8F2A60-400E-9749-8CC9-F9E48869E3AF}"/>
                  </a:ext>
                </a:extLst>
              </p14:cNvPr>
              <p14:cNvContentPartPr/>
              <p14:nvPr/>
            </p14:nvContentPartPr>
            <p14:xfrm>
              <a:off x="5260530" y="3139668"/>
              <a:ext cx="22320" cy="12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E8F2A60-400E-9749-8CC9-F9E48869E3A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52970" y="3132108"/>
                <a:ext cx="374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F9B5DB6-BA07-2C43-9766-2D7D32A86807}"/>
                  </a:ext>
                </a:extLst>
              </p14:cNvPr>
              <p14:cNvContentPartPr/>
              <p14:nvPr/>
            </p14:nvContentPartPr>
            <p14:xfrm>
              <a:off x="2237250" y="1812708"/>
              <a:ext cx="216000" cy="107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F9B5DB6-BA07-2C43-9766-2D7D32A868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9690" y="1805148"/>
                <a:ext cx="23076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B575E813-596B-1D4E-AFB7-B07FCBCE80AF}"/>
              </a:ext>
            </a:extLst>
          </p:cNvPr>
          <p:cNvGrpSpPr/>
          <p:nvPr/>
        </p:nvGrpSpPr>
        <p:grpSpPr>
          <a:xfrm>
            <a:off x="1200090" y="1785708"/>
            <a:ext cx="996120" cy="328320"/>
            <a:chOff x="1200090" y="1785708"/>
            <a:chExt cx="99612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46FCC46-1C04-3E4F-B4EC-CC825F198818}"/>
                    </a:ext>
                  </a:extLst>
                </p14:cNvPr>
                <p14:cNvContentPartPr/>
                <p14:nvPr/>
              </p14:nvContentPartPr>
              <p14:xfrm>
                <a:off x="1319250" y="1789668"/>
                <a:ext cx="183600" cy="324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46FCC46-1C04-3E4F-B4EC-CC825F1988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11690" y="1782108"/>
                  <a:ext cx="198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ECB5D1-B553-794A-BEA7-9D7D73D440C4}"/>
                    </a:ext>
                  </a:extLst>
                </p14:cNvPr>
                <p14:cNvContentPartPr/>
                <p14:nvPr/>
              </p14:nvContentPartPr>
              <p14:xfrm>
                <a:off x="1200090" y="1952748"/>
                <a:ext cx="188640" cy="3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ECB5D1-B553-794A-BEA7-9D7D73D440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92530" y="1945188"/>
                  <a:ext cx="203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1F7EDF5-556C-8D4F-96C1-F38A39CCC0F2}"/>
                    </a:ext>
                  </a:extLst>
                </p14:cNvPr>
                <p14:cNvContentPartPr/>
                <p14:nvPr/>
              </p14:nvContentPartPr>
              <p14:xfrm>
                <a:off x="1396650" y="1959948"/>
                <a:ext cx="86040" cy="100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F7EDF5-556C-8D4F-96C1-F38A39CCC0F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89090" y="1952388"/>
                  <a:ext cx="100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289DC29-91D2-334C-8F87-7301FE79A5A1}"/>
                    </a:ext>
                  </a:extLst>
                </p14:cNvPr>
                <p14:cNvContentPartPr/>
                <p14:nvPr/>
              </p14:nvContentPartPr>
              <p14:xfrm>
                <a:off x="1514370" y="1979028"/>
                <a:ext cx="62280" cy="81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289DC29-91D2-334C-8F87-7301FE79A5A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06810" y="1971828"/>
                  <a:ext cx="770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738DA03-D690-4C4D-98BD-EA2087633CCD}"/>
                    </a:ext>
                  </a:extLst>
                </p14:cNvPr>
                <p14:cNvContentPartPr/>
                <p14:nvPr/>
              </p14:nvContentPartPr>
              <p14:xfrm>
                <a:off x="1674930" y="1929348"/>
                <a:ext cx="88200" cy="95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738DA03-D690-4C4D-98BD-EA2087633CC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67370" y="1921788"/>
                  <a:ext cx="103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62D61B-DC32-EE4D-85CB-ED2E665E10C4}"/>
                    </a:ext>
                  </a:extLst>
                </p14:cNvPr>
                <p14:cNvContentPartPr/>
                <p14:nvPr/>
              </p14:nvContentPartPr>
              <p14:xfrm>
                <a:off x="1765290" y="1930428"/>
                <a:ext cx="73440" cy="73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62D61B-DC32-EE4D-85CB-ED2E665E10C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57730" y="1922868"/>
                  <a:ext cx="88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A72D44-C1EE-DE49-A56F-66473936B47C}"/>
                    </a:ext>
                  </a:extLst>
                </p14:cNvPr>
                <p14:cNvContentPartPr/>
                <p14:nvPr/>
              </p14:nvContentPartPr>
              <p14:xfrm>
                <a:off x="1879410" y="1917108"/>
                <a:ext cx="61560" cy="86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A72D44-C1EE-DE49-A56F-66473936B47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71850" y="1909908"/>
                  <a:ext cx="76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05BFDC0-1F79-F74E-9825-2D00FFDA0F6E}"/>
                    </a:ext>
                  </a:extLst>
                </p14:cNvPr>
                <p14:cNvContentPartPr/>
                <p14:nvPr/>
              </p14:nvContentPartPr>
              <p14:xfrm>
                <a:off x="1964370" y="1892268"/>
                <a:ext cx="94320" cy="81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05BFDC0-1F79-F74E-9825-2D00FFDA0F6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56810" y="1884708"/>
                  <a:ext cx="109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9224FF7-ACBB-1745-A075-E5C8E3886E0C}"/>
                    </a:ext>
                  </a:extLst>
                </p14:cNvPr>
                <p14:cNvContentPartPr/>
                <p14:nvPr/>
              </p14:nvContentPartPr>
              <p14:xfrm>
                <a:off x="2106570" y="1802628"/>
                <a:ext cx="16920" cy="139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9224FF7-ACBB-1745-A075-E5C8E3886E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99010" y="1795068"/>
                  <a:ext cx="32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882F303-D632-3B45-8444-3476B3BE1DDB}"/>
                    </a:ext>
                  </a:extLst>
                </p14:cNvPr>
                <p14:cNvContentPartPr/>
                <p14:nvPr/>
              </p14:nvContentPartPr>
              <p14:xfrm>
                <a:off x="2114490" y="1785708"/>
                <a:ext cx="81720" cy="167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882F303-D632-3B45-8444-3476B3BE1DD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06930" y="1778148"/>
                  <a:ext cx="96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11D70AE-7C93-244B-85F6-5A0267AB1294}"/>
                    </a:ext>
                  </a:extLst>
                </p14:cNvPr>
                <p14:cNvContentPartPr/>
                <p14:nvPr/>
              </p14:nvContentPartPr>
              <p14:xfrm>
                <a:off x="2116650" y="1865988"/>
                <a:ext cx="75600" cy="30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11D70AE-7C93-244B-85F6-5A0267AB129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09090" y="1858428"/>
                  <a:ext cx="90720" cy="4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E721640-F2A0-6444-AB80-46500FA37CD4}"/>
                  </a:ext>
                </a:extLst>
              </p14:cNvPr>
              <p14:cNvContentPartPr/>
              <p14:nvPr/>
            </p14:nvContentPartPr>
            <p14:xfrm>
              <a:off x="6471210" y="1431828"/>
              <a:ext cx="191160" cy="194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E721640-F2A0-6444-AB80-46500FA37CD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63650" y="1424268"/>
                <a:ext cx="20628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9805274-1E66-AD41-B571-2B1EFAE35A9F}"/>
                  </a:ext>
                </a:extLst>
              </p14:cNvPr>
              <p14:cNvContentPartPr/>
              <p14:nvPr/>
            </p14:nvContentPartPr>
            <p14:xfrm>
              <a:off x="6822570" y="1160028"/>
              <a:ext cx="169200" cy="307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9805274-1E66-AD41-B571-2B1EFAE35A9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15010" y="1152468"/>
                <a:ext cx="18396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9F97348-231F-7340-979C-429066AB4E6A}"/>
                  </a:ext>
                </a:extLst>
              </p14:cNvPr>
              <p14:cNvContentPartPr/>
              <p14:nvPr/>
            </p14:nvContentPartPr>
            <p14:xfrm>
              <a:off x="6719610" y="1303668"/>
              <a:ext cx="205560" cy="22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9F97348-231F-7340-979C-429066AB4E6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12050" y="1296108"/>
                <a:ext cx="2206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57784F7-5695-2D4A-847C-895843A6FFFD}"/>
                  </a:ext>
                </a:extLst>
              </p14:cNvPr>
              <p14:cNvContentPartPr/>
              <p14:nvPr/>
            </p14:nvContentPartPr>
            <p14:xfrm>
              <a:off x="6894570" y="1295748"/>
              <a:ext cx="97560" cy="102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57784F7-5695-2D4A-847C-895843A6FFF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887010" y="1288188"/>
                <a:ext cx="1126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3851549-8C86-354C-89FF-05754D76E5B1}"/>
                  </a:ext>
                </a:extLst>
              </p14:cNvPr>
              <p14:cNvContentPartPr/>
              <p14:nvPr/>
            </p14:nvContentPartPr>
            <p14:xfrm>
              <a:off x="6995010" y="1306188"/>
              <a:ext cx="88920" cy="114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3851549-8C86-354C-89FF-05754D76E5B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87810" y="1298628"/>
                <a:ext cx="1040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DF59205-75D2-7F4C-9743-B275E71994FA}"/>
                  </a:ext>
                </a:extLst>
              </p14:cNvPr>
              <p14:cNvContentPartPr/>
              <p14:nvPr/>
            </p14:nvContentPartPr>
            <p14:xfrm>
              <a:off x="7184370" y="1275228"/>
              <a:ext cx="122400" cy="864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DF59205-75D2-7F4C-9743-B275E71994F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176810" y="1267668"/>
                <a:ext cx="1375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2B28EF4-45CF-6843-8A70-03FF36D3EAEB}"/>
                  </a:ext>
                </a:extLst>
              </p14:cNvPr>
              <p14:cNvContentPartPr/>
              <p14:nvPr/>
            </p14:nvContentPartPr>
            <p14:xfrm>
              <a:off x="7315770" y="1291068"/>
              <a:ext cx="106920" cy="62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2B28EF4-45CF-6843-8A70-03FF36D3EAE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08210" y="1283508"/>
                <a:ext cx="1220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7F049A8-8CE3-D645-8768-05D43666630B}"/>
                  </a:ext>
                </a:extLst>
              </p14:cNvPr>
              <p14:cNvContentPartPr/>
              <p14:nvPr/>
            </p14:nvContentPartPr>
            <p14:xfrm>
              <a:off x="7436010" y="1266588"/>
              <a:ext cx="87480" cy="106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7F049A8-8CE3-D645-8768-05D43666630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28450" y="1259028"/>
                <a:ext cx="1026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559AA31-4773-944C-98C0-9E385113A0FA}"/>
                  </a:ext>
                </a:extLst>
              </p14:cNvPr>
              <p14:cNvContentPartPr/>
              <p14:nvPr/>
            </p14:nvContentPartPr>
            <p14:xfrm>
              <a:off x="7549410" y="1252188"/>
              <a:ext cx="138240" cy="88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559AA31-4773-944C-98C0-9E385113A0F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541850" y="1244628"/>
                <a:ext cx="1533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2B9141F-E17F-2847-A5B3-022E9AD43F41}"/>
                  </a:ext>
                </a:extLst>
              </p14:cNvPr>
              <p14:cNvContentPartPr/>
              <p14:nvPr/>
            </p14:nvContentPartPr>
            <p14:xfrm>
              <a:off x="7765770" y="1181628"/>
              <a:ext cx="27000" cy="1602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2B9141F-E17F-2847-A5B3-022E9AD43F4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758210" y="1174428"/>
                <a:ext cx="421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408F969-43AC-AB4F-A5AC-14879F95B20A}"/>
                  </a:ext>
                </a:extLst>
              </p14:cNvPr>
              <p14:cNvContentPartPr/>
              <p14:nvPr/>
            </p14:nvContentPartPr>
            <p14:xfrm>
              <a:off x="7760010" y="1116108"/>
              <a:ext cx="138960" cy="2030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408F969-43AC-AB4F-A5AC-14879F95B20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52450" y="1108548"/>
                <a:ext cx="154080" cy="21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60927C37-93B7-DD45-BA29-53C5F4C4B38E}"/>
              </a:ext>
            </a:extLst>
          </p:cNvPr>
          <p:cNvGrpSpPr/>
          <p:nvPr/>
        </p:nvGrpSpPr>
        <p:grpSpPr>
          <a:xfrm>
            <a:off x="5807730" y="1680588"/>
            <a:ext cx="2309760" cy="3669120"/>
            <a:chOff x="5807730" y="1680588"/>
            <a:chExt cx="2309760" cy="366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BE5935-4363-E842-B0CB-0E79F4CA56C9}"/>
                    </a:ext>
                  </a:extLst>
                </p14:cNvPr>
                <p14:cNvContentPartPr/>
                <p14:nvPr/>
              </p14:nvContentPartPr>
              <p14:xfrm>
                <a:off x="7166010" y="1687068"/>
                <a:ext cx="180000" cy="109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BE5935-4363-E842-B0CB-0E79F4CA56C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58450" y="1679508"/>
                  <a:ext cx="195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EC1BCBD-F85B-E14F-888C-AF576F3B7296}"/>
                    </a:ext>
                  </a:extLst>
                </p14:cNvPr>
                <p14:cNvContentPartPr/>
                <p14:nvPr/>
              </p14:nvContentPartPr>
              <p14:xfrm>
                <a:off x="7278690" y="1680588"/>
                <a:ext cx="40680" cy="233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EC1BCBD-F85B-E14F-888C-AF576F3B72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71130" y="1673028"/>
                  <a:ext cx="558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313B7F9-BAA3-EA47-B0DE-CC19D80DE8D2}"/>
                    </a:ext>
                  </a:extLst>
                </p14:cNvPr>
                <p14:cNvContentPartPr/>
                <p14:nvPr/>
              </p14:nvContentPartPr>
              <p14:xfrm>
                <a:off x="7406850" y="1854108"/>
                <a:ext cx="92160" cy="18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313B7F9-BAA3-EA47-B0DE-CC19D80DE8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99290" y="1846548"/>
                  <a:ext cx="107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486C1A1-2787-1D40-B050-427D0A257319}"/>
                    </a:ext>
                  </a:extLst>
                </p14:cNvPr>
                <p14:cNvContentPartPr/>
                <p14:nvPr/>
              </p14:nvContentPartPr>
              <p14:xfrm>
                <a:off x="7592970" y="1782108"/>
                <a:ext cx="98640" cy="112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486C1A1-2787-1D40-B050-427D0A25731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85410" y="1774548"/>
                  <a:ext cx="113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8C55C43-6DE0-0642-9BF3-BF2845636EFB}"/>
                    </a:ext>
                  </a:extLst>
                </p14:cNvPr>
                <p14:cNvContentPartPr/>
                <p14:nvPr/>
              </p14:nvContentPartPr>
              <p14:xfrm>
                <a:off x="7731570" y="1792908"/>
                <a:ext cx="95040" cy="82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8C55C43-6DE0-0642-9BF3-BF2845636EF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24010" y="1785348"/>
                  <a:ext cx="1101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D1377B-353B-D74E-B175-628118069CB2}"/>
                    </a:ext>
                  </a:extLst>
                </p14:cNvPr>
                <p14:cNvContentPartPr/>
                <p14:nvPr/>
              </p14:nvContentPartPr>
              <p14:xfrm>
                <a:off x="7870890" y="1792908"/>
                <a:ext cx="96120" cy="94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D1377B-353B-D74E-B175-628118069CB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63330" y="1785348"/>
                  <a:ext cx="111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A9AC526-2233-D14E-8BF6-2BEA19058F3B}"/>
                    </a:ext>
                  </a:extLst>
                </p14:cNvPr>
                <p14:cNvContentPartPr/>
                <p14:nvPr/>
              </p14:nvContentPartPr>
              <p14:xfrm>
                <a:off x="7969890" y="1778868"/>
                <a:ext cx="147600" cy="92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A9AC526-2233-D14E-8BF6-2BEA19058F3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62330" y="1771308"/>
                  <a:ext cx="162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FE12406-8DEB-E849-855A-CC25194BA6EF}"/>
                    </a:ext>
                  </a:extLst>
                </p14:cNvPr>
                <p14:cNvContentPartPr/>
                <p14:nvPr/>
              </p14:nvContentPartPr>
              <p14:xfrm>
                <a:off x="5807730" y="1807308"/>
                <a:ext cx="1383480" cy="3542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FE12406-8DEB-E849-855A-CC25194BA6E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00170" y="1799748"/>
                  <a:ext cx="1398600" cy="355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28543BF-F54B-974C-BC61-558F717A054F}"/>
                  </a:ext>
                </a:extLst>
              </p14:cNvPr>
              <p14:cNvContentPartPr/>
              <p14:nvPr/>
            </p14:nvContentPartPr>
            <p14:xfrm>
              <a:off x="4433250" y="4629708"/>
              <a:ext cx="98640" cy="678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28543BF-F54B-974C-BC61-558F717A054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690" y="4622148"/>
                <a:ext cx="11376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51C88A2-C755-3943-9AC4-23CFE43D3A36}"/>
                  </a:ext>
                </a:extLst>
              </p14:cNvPr>
              <p14:cNvContentPartPr/>
              <p14:nvPr/>
            </p14:nvContentPartPr>
            <p14:xfrm>
              <a:off x="6437730" y="3860028"/>
              <a:ext cx="1348560" cy="4777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51C88A2-C755-3943-9AC4-23CFE43D3A3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430170" y="3852468"/>
                <a:ext cx="1363680" cy="49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C652A66F-5E0D-054A-81F6-BDA329F57514}"/>
              </a:ext>
            </a:extLst>
          </p:cNvPr>
          <p:cNvGrpSpPr/>
          <p:nvPr/>
        </p:nvGrpSpPr>
        <p:grpSpPr>
          <a:xfrm>
            <a:off x="7542210" y="3224268"/>
            <a:ext cx="1303920" cy="658440"/>
            <a:chOff x="7542210" y="3224268"/>
            <a:chExt cx="13039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6C1CB6E-5726-1A40-8828-8C7D92301678}"/>
                    </a:ext>
                  </a:extLst>
                </p14:cNvPr>
                <p14:cNvContentPartPr/>
                <p14:nvPr/>
              </p14:nvContentPartPr>
              <p14:xfrm>
                <a:off x="7542210" y="3312108"/>
                <a:ext cx="140400" cy="156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6C1CB6E-5726-1A40-8828-8C7D9230167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34650" y="3304548"/>
                  <a:ext cx="155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BAE3E2A-C7C6-7D4C-815F-20178272B65A}"/>
                    </a:ext>
                  </a:extLst>
                </p14:cNvPr>
                <p14:cNvContentPartPr/>
                <p14:nvPr/>
              </p14:nvContentPartPr>
              <p14:xfrm>
                <a:off x="7714650" y="3224268"/>
                <a:ext cx="13680" cy="268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BAE3E2A-C7C6-7D4C-815F-20178272B65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07090" y="3216708"/>
                  <a:ext cx="288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B0FBD2E-9E11-5E4C-801C-EF5A385611FA}"/>
                    </a:ext>
                  </a:extLst>
                </p14:cNvPr>
                <p14:cNvContentPartPr/>
                <p14:nvPr/>
              </p14:nvContentPartPr>
              <p14:xfrm>
                <a:off x="7648410" y="3350268"/>
                <a:ext cx="188640" cy="101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B0FBD2E-9E11-5E4C-801C-EF5A385611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40850" y="3342708"/>
                  <a:ext cx="203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EFCDF5E-4117-0741-BD93-22ED61266CE9}"/>
                    </a:ext>
                  </a:extLst>
                </p14:cNvPr>
                <p14:cNvContentPartPr/>
                <p14:nvPr/>
              </p14:nvContentPartPr>
              <p14:xfrm>
                <a:off x="7878810" y="3348828"/>
                <a:ext cx="107280" cy="111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EFCDF5E-4117-0741-BD93-22ED61266CE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71250" y="3341268"/>
                  <a:ext cx="122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AB713F7-2D09-9A45-BC58-84C1A32BA548}"/>
                    </a:ext>
                  </a:extLst>
                </p14:cNvPr>
                <p14:cNvContentPartPr/>
                <p14:nvPr/>
              </p14:nvContentPartPr>
              <p14:xfrm>
                <a:off x="7946850" y="3360708"/>
                <a:ext cx="105840" cy="91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AB713F7-2D09-9A45-BC58-84C1A32BA54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39290" y="3353148"/>
                  <a:ext cx="120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395D078-C7BD-654C-8A26-CA879996D5AF}"/>
                    </a:ext>
                  </a:extLst>
                </p14:cNvPr>
                <p14:cNvContentPartPr/>
                <p14:nvPr/>
              </p14:nvContentPartPr>
              <p14:xfrm>
                <a:off x="7998330" y="3351708"/>
                <a:ext cx="142200" cy="240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395D078-C7BD-654C-8A26-CA879996D5A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90770" y="3344148"/>
                  <a:ext cx="1573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D814548-5AB7-4A4C-A5AF-F628DEA8DC50}"/>
                    </a:ext>
                  </a:extLst>
                </p14:cNvPr>
                <p14:cNvContentPartPr/>
                <p14:nvPr/>
              </p14:nvContentPartPr>
              <p14:xfrm>
                <a:off x="8174730" y="3347748"/>
                <a:ext cx="119880" cy="102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D814548-5AB7-4A4C-A5AF-F628DEA8DC5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67170" y="3340188"/>
                  <a:ext cx="135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660F6DE-DBAD-7546-97D5-F1C1915650BA}"/>
                    </a:ext>
                  </a:extLst>
                </p14:cNvPr>
                <p14:cNvContentPartPr/>
                <p14:nvPr/>
              </p14:nvContentPartPr>
              <p14:xfrm>
                <a:off x="8436810" y="3255948"/>
                <a:ext cx="105840" cy="129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660F6DE-DBAD-7546-97D5-F1C1915650B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29250" y="3248388"/>
                  <a:ext cx="120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C940BFB-F1D7-B340-B649-687162C4C343}"/>
                    </a:ext>
                  </a:extLst>
                </p14:cNvPr>
                <p14:cNvContentPartPr/>
                <p14:nvPr/>
              </p14:nvContentPartPr>
              <p14:xfrm>
                <a:off x="8577570" y="3264588"/>
                <a:ext cx="94680" cy="123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C940BFB-F1D7-B340-B649-687162C4C34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70370" y="3257028"/>
                  <a:ext cx="109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03E3738-3BAC-844D-8BED-9DC13433337E}"/>
                    </a:ext>
                  </a:extLst>
                </p14:cNvPr>
                <p14:cNvContentPartPr/>
                <p14:nvPr/>
              </p14:nvContentPartPr>
              <p14:xfrm>
                <a:off x="8731290" y="3275028"/>
                <a:ext cx="12240" cy="154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03E3738-3BAC-844D-8BED-9DC13433337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23730" y="3267468"/>
                  <a:ext cx="27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F23A5AD-7BF2-F04F-9FB9-C1B6641E30C0}"/>
                    </a:ext>
                  </a:extLst>
                </p14:cNvPr>
                <p14:cNvContentPartPr/>
                <p14:nvPr/>
              </p14:nvContentPartPr>
              <p14:xfrm>
                <a:off x="8661810" y="3254508"/>
                <a:ext cx="184320" cy="172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F23A5AD-7BF2-F04F-9FB9-C1B6641E30C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54250" y="3246948"/>
                  <a:ext cx="199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621B0F5-4765-904C-A494-B3103E95B642}"/>
                    </a:ext>
                  </a:extLst>
                </p14:cNvPr>
                <p14:cNvContentPartPr/>
                <p14:nvPr/>
              </p14:nvContentPartPr>
              <p14:xfrm>
                <a:off x="7776570" y="3573828"/>
                <a:ext cx="100800" cy="308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621B0F5-4765-904C-A494-B3103E95B64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69010" y="3566268"/>
                  <a:ext cx="1159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12ACFDD-257D-DB4B-B987-9DB3A6B90973}"/>
                    </a:ext>
                  </a:extLst>
                </p14:cNvPr>
                <p14:cNvContentPartPr/>
                <p14:nvPr/>
              </p14:nvContentPartPr>
              <p14:xfrm>
                <a:off x="8254650" y="3596508"/>
                <a:ext cx="9000" cy="143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12ACFDD-257D-DB4B-B987-9DB3A6B9097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47090" y="3588948"/>
                  <a:ext cx="24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95AEDEB-A963-0B46-9567-9F46FA41D810}"/>
                    </a:ext>
                  </a:extLst>
                </p14:cNvPr>
                <p14:cNvContentPartPr/>
                <p14:nvPr/>
              </p14:nvContentPartPr>
              <p14:xfrm>
                <a:off x="8347170" y="3610548"/>
                <a:ext cx="21600" cy="117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95AEDEB-A963-0B46-9567-9F46FA41D81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39970" y="3603348"/>
                  <a:ext cx="36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9D1BB2F-BBEB-3240-B10D-01C2BF0B886D}"/>
                    </a:ext>
                  </a:extLst>
                </p14:cNvPr>
                <p14:cNvContentPartPr/>
                <p14:nvPr/>
              </p14:nvContentPartPr>
              <p14:xfrm>
                <a:off x="8331690" y="3584628"/>
                <a:ext cx="172440" cy="24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9D1BB2F-BBEB-3240-B10D-01C2BF0B886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24130" y="3577068"/>
                  <a:ext cx="1872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5A66FB8-92EA-A940-AE9F-AE9AD0439AA7}"/>
                    </a:ext>
                  </a:extLst>
                </p14:cNvPr>
                <p14:cNvContentPartPr/>
                <p14:nvPr/>
              </p14:nvContentPartPr>
              <p14:xfrm>
                <a:off x="8469210" y="3611628"/>
                <a:ext cx="27360" cy="110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5A66FB8-92EA-A940-AE9F-AE9AD0439AA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61650" y="3604068"/>
                  <a:ext cx="42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2DB5A62-2EBA-3B4D-B4C4-9156DDF422B7}"/>
                    </a:ext>
                  </a:extLst>
                </p14:cNvPr>
                <p14:cNvContentPartPr/>
                <p14:nvPr/>
              </p14:nvContentPartPr>
              <p14:xfrm>
                <a:off x="8454090" y="3561588"/>
                <a:ext cx="140040" cy="181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2DB5A62-2EBA-3B4D-B4C4-9156DDF422B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46530" y="3554028"/>
                  <a:ext cx="155160" cy="196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med"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 t="20876" r="-436" b="24242"/>
          <a:stretch/>
        </p:blipFill>
        <p:spPr>
          <a:xfrm>
            <a:off x="-10442" y="260648"/>
            <a:ext cx="8992106" cy="638654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3" b="14984"/>
          <a:stretch/>
        </p:blipFill>
        <p:spPr>
          <a:xfrm>
            <a:off x="107504" y="0"/>
            <a:ext cx="8358826" cy="648309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" t="15993" r="12318" b="43603"/>
          <a:stretch/>
        </p:blipFill>
        <p:spPr>
          <a:xfrm>
            <a:off x="0" y="908720"/>
            <a:ext cx="9157238" cy="567786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3918075-EB1E-EE46-B460-AFBF01A482BB}"/>
                  </a:ext>
                </a:extLst>
              </p14:cNvPr>
              <p14:cNvContentPartPr/>
              <p14:nvPr/>
            </p14:nvContentPartPr>
            <p14:xfrm>
              <a:off x="8759010" y="1735284"/>
              <a:ext cx="138240" cy="78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3918075-EB1E-EE46-B460-AFBF01A482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51450" y="1727724"/>
                <a:ext cx="1533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1A6BD8-F805-F04C-A2FD-415CCB69E146}"/>
                  </a:ext>
                </a:extLst>
              </p14:cNvPr>
              <p14:cNvContentPartPr/>
              <p14:nvPr/>
            </p14:nvContentPartPr>
            <p14:xfrm>
              <a:off x="8806530" y="2513244"/>
              <a:ext cx="119880" cy="7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1A6BD8-F805-F04C-A2FD-415CCB69E1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98970" y="2505684"/>
                <a:ext cx="1350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CDC54A-E849-F64E-9CEB-8A3847EE4BC0}"/>
                  </a:ext>
                </a:extLst>
              </p14:cNvPr>
              <p14:cNvContentPartPr/>
              <p14:nvPr/>
            </p14:nvContentPartPr>
            <p14:xfrm>
              <a:off x="8790690" y="4588284"/>
              <a:ext cx="176760" cy="10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CDC54A-E849-F64E-9CEB-8A3847EE4B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83130" y="4580724"/>
                <a:ext cx="191880" cy="119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1800" y="2667000"/>
            <a:ext cx="2057400" cy="106680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</a:t>
            </a:r>
            <a:b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840326679"/>
              </p:ext>
            </p:extLst>
          </p:nvPr>
        </p:nvGraphicFramePr>
        <p:xfrm>
          <a:off x="316896" y="107648"/>
          <a:ext cx="6248400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 12"/>
          <p:cNvSpPr/>
          <p:nvPr/>
        </p:nvSpPr>
        <p:spPr>
          <a:xfrm>
            <a:off x="6781800" y="9906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Software</a:t>
            </a:r>
          </a:p>
        </p:txBody>
      </p:sp>
      <p:sp useBgFill="1">
        <p:nvSpPr>
          <p:cNvPr id="14" name="TextBox 13"/>
          <p:cNvSpPr txBox="1"/>
          <p:nvPr/>
        </p:nvSpPr>
        <p:spPr>
          <a:xfrm>
            <a:off x="104378" y="4724401"/>
            <a:ext cx="429021" cy="380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4724400"/>
            <a:ext cx="1928509" cy="1908208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087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QPI Link Layer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7"/>
          </p:nvPr>
        </p:nvSpPr>
        <p:spPr>
          <a:xfrm>
            <a:off x="4495800" y="4191000"/>
            <a:ext cx="3657413" cy="1965960"/>
          </a:xfrm>
        </p:spPr>
        <p:txBody>
          <a:bodyPr/>
          <a:lstStyle/>
          <a:p>
            <a:r>
              <a:rPr lang="en-US" dirty="0"/>
              <a:t>Error control function</a:t>
            </a:r>
          </a:p>
          <a:p>
            <a:pPr lvl="1"/>
            <a:r>
              <a:rPr lang="en-US" dirty="0"/>
              <a:t>Detects and recovers from bit errors, and so isolates higher layers from experiencing bit errors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3200400" cy="4191000"/>
          </a:xfrm>
        </p:spPr>
        <p:txBody>
          <a:bodyPr>
            <a:normAutofit/>
          </a:bodyPr>
          <a:lstStyle/>
          <a:p>
            <a:r>
              <a:rPr lang="en-US" dirty="0"/>
              <a:t>Performs two key functions:  </a:t>
            </a:r>
            <a:r>
              <a:rPr lang="en-US" i="1" dirty="0"/>
              <a:t>flow control </a:t>
            </a:r>
            <a:r>
              <a:rPr lang="en-US" dirty="0"/>
              <a:t>and </a:t>
            </a:r>
            <a:r>
              <a:rPr lang="en-US" i="1" dirty="0"/>
              <a:t>error control</a:t>
            </a:r>
          </a:p>
          <a:p>
            <a:pPr lvl="1"/>
            <a:r>
              <a:rPr lang="en-US" dirty="0"/>
              <a:t>Operate on the  level of the flit (flow control unit)</a:t>
            </a:r>
          </a:p>
          <a:p>
            <a:pPr lvl="1"/>
            <a:r>
              <a:rPr lang="en-US" dirty="0"/>
              <a:t>Each flit consists of a 72-bit message payload and an 8-bit error control code called a </a:t>
            </a:r>
            <a:r>
              <a:rPr lang="en-US" i="1" dirty="0"/>
              <a:t>cyclic redundancy check</a:t>
            </a:r>
            <a:r>
              <a:rPr lang="en-US" dirty="0"/>
              <a:t> (CRC)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6"/>
          </p:nvPr>
        </p:nvSpPr>
        <p:spPr>
          <a:xfrm>
            <a:off x="4343400" y="1752600"/>
            <a:ext cx="3657600" cy="2209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Flow control function </a:t>
            </a:r>
          </a:p>
          <a:p>
            <a:pPr lvl="1"/>
            <a:r>
              <a:rPr lang="en-US" dirty="0"/>
              <a:t>Needed to ensure that a sending QPI entity does not overwhelm a receiving QPI entity by sending data faster than the receiver can process the data and clear buffers for more incoming data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858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QPI Routing and Protocol Layers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2743200"/>
            <a:ext cx="3657600" cy="3678797"/>
          </a:xfrm>
        </p:spPr>
        <p:txBody>
          <a:bodyPr/>
          <a:lstStyle/>
          <a:p>
            <a:r>
              <a:rPr lang="en-US" dirty="0"/>
              <a:t>Used to determine the course that a packet will traverse across the available system interconnects</a:t>
            </a:r>
          </a:p>
          <a:p>
            <a:r>
              <a:rPr lang="en-US" dirty="0"/>
              <a:t>Defined by firmware and describe the possible paths that a packet can follow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4105835"/>
          </a:xfrm>
        </p:spPr>
        <p:txBody>
          <a:bodyPr>
            <a:normAutofit/>
          </a:bodyPr>
          <a:lstStyle/>
          <a:p>
            <a:r>
              <a:rPr lang="en-US" dirty="0"/>
              <a:t>Packet is defined as the unit of transfer</a:t>
            </a:r>
          </a:p>
          <a:p>
            <a:r>
              <a:rPr lang="en-US" dirty="0"/>
              <a:t>One key function performed at this level is a cache coherency protocol which deals with making sure that main memory values held in multiple caches are consistent</a:t>
            </a:r>
          </a:p>
          <a:p>
            <a:r>
              <a:rPr lang="en-US" dirty="0"/>
              <a:t>A typical data packet payload is a block of data being sent to or from a cache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Routing Layer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Protocol Layer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Peripheral Component Interconnect (PCI)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844824"/>
            <a:ext cx="7556313" cy="45720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 popular high bandwidth, processor independent bus that can function as a mezzanine or peripheral bus</a:t>
            </a:r>
          </a:p>
          <a:p>
            <a:r>
              <a:rPr lang="en-GB" dirty="0"/>
              <a:t>Delivers better system performance for high speed I/O subsystems</a:t>
            </a:r>
          </a:p>
          <a:p>
            <a:r>
              <a:rPr lang="en-GB" dirty="0"/>
              <a:t>PCI Special Interest Group (SIG)</a:t>
            </a:r>
          </a:p>
          <a:p>
            <a:pPr lvl="1"/>
            <a:r>
              <a:rPr lang="en-GB" dirty="0"/>
              <a:t>Created to develop further and maintain the compatibility of the PCI specifications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PCI Express (PCIe)</a:t>
            </a:r>
          </a:p>
          <a:p>
            <a:pPr lvl="1"/>
            <a:r>
              <a:rPr lang="en-GB" sz="1730" dirty="0"/>
              <a:t>Point-to-point interconnect scheme intended to replace bus-based schemes such as PCI</a:t>
            </a:r>
          </a:p>
          <a:p>
            <a:pPr lvl="1"/>
            <a:r>
              <a:rPr lang="en-GB" sz="1765" dirty="0"/>
              <a:t>Key requirement is high capacity to support the needs of higher data rate I/O devices, such as Gigabit Ethernet</a:t>
            </a:r>
          </a:p>
          <a:p>
            <a:pPr lvl="1"/>
            <a:r>
              <a:rPr lang="en-GB" sz="1765" dirty="0"/>
              <a:t>Another requirement deals with the need to support time dependent data streams</a:t>
            </a:r>
          </a:p>
          <a:p>
            <a:pPr marL="457200" lvl="2">
              <a:spcBef>
                <a:spcPts val="2000"/>
              </a:spcBef>
            </a:pPr>
            <a:endParaRPr lang="en-GB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5F4052-822B-7642-A877-5BC32021EDD3}"/>
              </a:ext>
            </a:extLst>
          </p:cNvPr>
          <p:cNvGrpSpPr/>
          <p:nvPr/>
        </p:nvGrpSpPr>
        <p:grpSpPr>
          <a:xfrm>
            <a:off x="3314730" y="4364364"/>
            <a:ext cx="668520" cy="249840"/>
            <a:chOff x="3314730" y="4364364"/>
            <a:chExt cx="66852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068D69C-6826-DB48-8008-528D40958501}"/>
                    </a:ext>
                  </a:extLst>
                </p14:cNvPr>
                <p14:cNvContentPartPr/>
                <p14:nvPr/>
              </p14:nvContentPartPr>
              <p14:xfrm>
                <a:off x="3400770" y="4385604"/>
                <a:ext cx="19440" cy="164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068D69C-6826-DB48-8008-528D4095850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93210" y="4378044"/>
                  <a:ext cx="34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A4B6C62-2530-9F47-8F4D-C6CECA0D64DA}"/>
                    </a:ext>
                  </a:extLst>
                </p14:cNvPr>
                <p14:cNvContentPartPr/>
                <p14:nvPr/>
              </p14:nvContentPartPr>
              <p14:xfrm>
                <a:off x="3321570" y="4566324"/>
                <a:ext cx="191160" cy="15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A4B6C62-2530-9F47-8F4D-C6CECA0D64D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14010" y="4558764"/>
                  <a:ext cx="206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2320040-7C35-6A4D-9EB2-0E27759E8E33}"/>
                    </a:ext>
                  </a:extLst>
                </p14:cNvPr>
                <p14:cNvContentPartPr/>
                <p14:nvPr/>
              </p14:nvContentPartPr>
              <p14:xfrm>
                <a:off x="3314730" y="4375524"/>
                <a:ext cx="185760" cy="9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2320040-7C35-6A4D-9EB2-0E27759E8E3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07170" y="4367964"/>
                  <a:ext cx="200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EEFD09-4162-E444-BCBB-048F597DF55C}"/>
                    </a:ext>
                  </a:extLst>
                </p14:cNvPr>
                <p14:cNvContentPartPr/>
                <p14:nvPr/>
              </p14:nvContentPartPr>
              <p14:xfrm>
                <a:off x="3520290" y="4452204"/>
                <a:ext cx="109440" cy="104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EEFD09-4162-E444-BCBB-048F597DF55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12730" y="4444644"/>
                  <a:ext cx="124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BFF0359-FDA7-6F46-B74B-0200680B4A50}"/>
                    </a:ext>
                  </a:extLst>
                </p14:cNvPr>
                <p14:cNvContentPartPr/>
                <p14:nvPr/>
              </p14:nvContentPartPr>
              <p14:xfrm>
                <a:off x="3679410" y="4382724"/>
                <a:ext cx="43920" cy="187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BFF0359-FDA7-6F46-B74B-0200680B4A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71850" y="4375164"/>
                  <a:ext cx="59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40DA76-21B4-4543-A5EA-88B1ED29FDCD}"/>
                    </a:ext>
                  </a:extLst>
                </p14:cNvPr>
                <p14:cNvContentPartPr/>
                <p14:nvPr/>
              </p14:nvContentPartPr>
              <p14:xfrm>
                <a:off x="3618570" y="4470564"/>
                <a:ext cx="160920" cy="4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40DA76-21B4-4543-A5EA-88B1ED29FDC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11010" y="4463004"/>
                  <a:ext cx="1756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9BD138E-8CA9-A549-B9DD-2FCB484356BD}"/>
                    </a:ext>
                  </a:extLst>
                </p14:cNvPr>
                <p14:cNvContentPartPr/>
                <p14:nvPr/>
              </p14:nvContentPartPr>
              <p14:xfrm>
                <a:off x="3776610" y="4476684"/>
                <a:ext cx="121680" cy="78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9BD138E-8CA9-A549-B9DD-2FCB484356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69050" y="4469124"/>
                  <a:ext cx="136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34ACC53-DB81-9649-BA21-4E12C1E90349}"/>
                    </a:ext>
                  </a:extLst>
                </p14:cNvPr>
                <p14:cNvContentPartPr/>
                <p14:nvPr/>
              </p14:nvContentPartPr>
              <p14:xfrm>
                <a:off x="3974970" y="4364364"/>
                <a:ext cx="8280" cy="249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34ACC53-DB81-9649-BA21-4E12C1E9034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67410" y="4356804"/>
                  <a:ext cx="23400" cy="26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4C9404E-0D8A-004B-9DFD-57B4B9212F5C}"/>
                  </a:ext>
                </a:extLst>
              </p14:cNvPr>
              <p14:cNvContentPartPr/>
              <p14:nvPr/>
            </p14:nvContentPartPr>
            <p14:xfrm>
              <a:off x="3978210" y="2399484"/>
              <a:ext cx="1249560" cy="39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4C9404E-0D8A-004B-9DFD-57B4B9212F5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70650" y="2391924"/>
                <a:ext cx="12646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3464078-451F-E944-AA0E-7CC41CAE9C40}"/>
                  </a:ext>
                </a:extLst>
              </p14:cNvPr>
              <p14:cNvContentPartPr/>
              <p14:nvPr/>
            </p14:nvContentPartPr>
            <p14:xfrm>
              <a:off x="2423010" y="2430444"/>
              <a:ext cx="810360" cy="26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3464078-451F-E944-AA0E-7CC41CAE9C4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15810" y="2422884"/>
                <a:ext cx="8254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8D10356-A4B7-7D45-A426-A4CFA4BFEBEB}"/>
                  </a:ext>
                </a:extLst>
              </p14:cNvPr>
              <p14:cNvContentPartPr/>
              <p14:nvPr/>
            </p14:nvContentPartPr>
            <p14:xfrm>
              <a:off x="2364690" y="3087444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8D10356-A4B7-7D45-A426-A4CFA4BFEBE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60370" y="3083124"/>
                <a:ext cx="9000" cy="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6" t="14984" r="8954" b="11953"/>
          <a:stretch/>
        </p:blipFill>
        <p:spPr>
          <a:xfrm>
            <a:off x="1547664" y="-171400"/>
            <a:ext cx="5904656" cy="683365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1B502CD-C205-634D-93E9-B45D89602C21}"/>
                  </a:ext>
                </a:extLst>
              </p14:cNvPr>
              <p14:cNvContentPartPr/>
              <p14:nvPr/>
            </p14:nvContentPartPr>
            <p14:xfrm>
              <a:off x="6618450" y="4149108"/>
              <a:ext cx="138960" cy="252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1B502CD-C205-634D-93E9-B45D89602C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10890" y="4141548"/>
                <a:ext cx="154080" cy="26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466EF3B3-EED5-8D42-A835-5C0CBD741257}"/>
              </a:ext>
            </a:extLst>
          </p:cNvPr>
          <p:cNvGrpSpPr/>
          <p:nvPr/>
        </p:nvGrpSpPr>
        <p:grpSpPr>
          <a:xfrm>
            <a:off x="6941370" y="3712788"/>
            <a:ext cx="1301040" cy="469800"/>
            <a:chOff x="6941370" y="3712788"/>
            <a:chExt cx="1301040" cy="4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265DACC-CB56-264D-AA34-6B4FC965FCEC}"/>
                    </a:ext>
                  </a:extLst>
                </p14:cNvPr>
                <p14:cNvContentPartPr/>
                <p14:nvPr/>
              </p14:nvContentPartPr>
              <p14:xfrm>
                <a:off x="7014090" y="3889188"/>
                <a:ext cx="21600" cy="216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265DACC-CB56-264D-AA34-6B4FC965FC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06530" y="3881988"/>
                  <a:ext cx="367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B92B1CC-17F2-634E-9005-293C5157EAA5}"/>
                    </a:ext>
                  </a:extLst>
                </p14:cNvPr>
                <p14:cNvContentPartPr/>
                <p14:nvPr/>
              </p14:nvContentPartPr>
              <p14:xfrm>
                <a:off x="6941370" y="3867588"/>
                <a:ext cx="160920" cy="83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B92B1CC-17F2-634E-9005-293C5157EA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33810" y="3860028"/>
                  <a:ext cx="176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C55BA45-EE77-214E-BFBA-82D13148E953}"/>
                    </a:ext>
                  </a:extLst>
                </p14:cNvPr>
                <p14:cNvContentPartPr/>
                <p14:nvPr/>
              </p14:nvContentPartPr>
              <p14:xfrm>
                <a:off x="7108410" y="3948228"/>
                <a:ext cx="77040" cy="102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C55BA45-EE77-214E-BFBA-82D13148E95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00850" y="3940668"/>
                  <a:ext cx="92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5CF25E6-86B3-8542-BE19-DC5616241F8E}"/>
                    </a:ext>
                  </a:extLst>
                </p14:cNvPr>
                <p14:cNvContentPartPr/>
                <p14:nvPr/>
              </p14:nvContentPartPr>
              <p14:xfrm>
                <a:off x="7219290" y="3963708"/>
                <a:ext cx="65160" cy="8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5CF25E6-86B3-8542-BE19-DC5616241F8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11730" y="3956148"/>
                  <a:ext cx="80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94CC1DB-83F4-F04C-B1C6-30040BFC103A}"/>
                    </a:ext>
                  </a:extLst>
                </p14:cNvPr>
                <p14:cNvContentPartPr/>
                <p14:nvPr/>
              </p14:nvContentPartPr>
              <p14:xfrm>
                <a:off x="7333050" y="4013748"/>
                <a:ext cx="1080" cy="51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94CC1DB-83F4-F04C-B1C6-30040BFC103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25490" y="4006188"/>
                  <a:ext cx="162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47E4229-942B-BF4C-8CDD-37D7A7B8B3F9}"/>
                    </a:ext>
                  </a:extLst>
                </p14:cNvPr>
                <p14:cNvContentPartPr/>
                <p14:nvPr/>
              </p14:nvContentPartPr>
              <p14:xfrm>
                <a:off x="7301370" y="3893148"/>
                <a:ext cx="12240" cy="2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47E4229-942B-BF4C-8CDD-37D7A7B8B3F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93810" y="3885948"/>
                  <a:ext cx="273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58A6726-A6CB-AF47-949E-4FDDCC13BB30}"/>
                    </a:ext>
                  </a:extLst>
                </p14:cNvPr>
                <p14:cNvContentPartPr/>
                <p14:nvPr/>
              </p14:nvContentPartPr>
              <p14:xfrm>
                <a:off x="7419450" y="4002588"/>
                <a:ext cx="12960" cy="180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58A6726-A6CB-AF47-949E-4FDDCC13BB3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11890" y="3995028"/>
                  <a:ext cx="28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9F5790F-35CF-334E-BEE7-533AB5C44167}"/>
                    </a:ext>
                  </a:extLst>
                </p14:cNvPr>
                <p14:cNvContentPartPr/>
                <p14:nvPr/>
              </p14:nvContentPartPr>
              <p14:xfrm>
                <a:off x="7408290" y="3955788"/>
                <a:ext cx="93600" cy="72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9F5790F-35CF-334E-BEE7-533AB5C4416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00730" y="3948228"/>
                  <a:ext cx="108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F22D80A-CA8E-3345-89F7-3973FC6CB9AD}"/>
                    </a:ext>
                  </a:extLst>
                </p14:cNvPr>
                <p14:cNvContentPartPr/>
                <p14:nvPr/>
              </p14:nvContentPartPr>
              <p14:xfrm>
                <a:off x="7531050" y="3793428"/>
                <a:ext cx="88920" cy="247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F22D80A-CA8E-3345-89F7-3973FC6CB9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23490" y="3785868"/>
                  <a:ext cx="1040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B799AD-76B7-1A46-AA0C-F6E0C77F46D4}"/>
                    </a:ext>
                  </a:extLst>
                </p14:cNvPr>
                <p14:cNvContentPartPr/>
                <p14:nvPr/>
              </p14:nvContentPartPr>
              <p14:xfrm>
                <a:off x="7643010" y="3942468"/>
                <a:ext cx="73800" cy="76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B799AD-76B7-1A46-AA0C-F6E0C77F46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35450" y="3934908"/>
                  <a:ext cx="88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A3D2C35-6FDE-3E4D-82D0-A19A7E8913DB}"/>
                    </a:ext>
                  </a:extLst>
                </p14:cNvPr>
                <p14:cNvContentPartPr/>
                <p14:nvPr/>
              </p14:nvContentPartPr>
              <p14:xfrm>
                <a:off x="7775130" y="3903228"/>
                <a:ext cx="128160" cy="127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A3D2C35-6FDE-3E4D-82D0-A19A7E8913D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67930" y="3895668"/>
                  <a:ext cx="143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E05B17-5449-A844-8496-E9EF0BBC1F3A}"/>
                    </a:ext>
                  </a:extLst>
                </p14:cNvPr>
                <p14:cNvContentPartPr/>
                <p14:nvPr/>
              </p14:nvContentPartPr>
              <p14:xfrm>
                <a:off x="7891770" y="3906828"/>
                <a:ext cx="159120" cy="79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8E05B17-5449-A844-8496-E9EF0BBC1F3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84210" y="3899268"/>
                  <a:ext cx="174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5CAD5B4-370C-784F-B4A4-AA35DC929D3F}"/>
                    </a:ext>
                  </a:extLst>
                </p14:cNvPr>
                <p14:cNvContentPartPr/>
                <p14:nvPr/>
              </p14:nvContentPartPr>
              <p14:xfrm>
                <a:off x="8070330" y="3712788"/>
                <a:ext cx="16920" cy="237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5CAD5B4-370C-784F-B4A4-AA35DC929D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62770" y="3705228"/>
                  <a:ext cx="32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3FCF89A-DE03-474C-AAB1-81D09DE7D8DB}"/>
                    </a:ext>
                  </a:extLst>
                </p14:cNvPr>
                <p14:cNvContentPartPr/>
                <p14:nvPr/>
              </p14:nvContentPartPr>
              <p14:xfrm>
                <a:off x="8133690" y="3823308"/>
                <a:ext cx="108720" cy="127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3FCF89A-DE03-474C-AAB1-81D09DE7D8D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26130" y="3815748"/>
                  <a:ext cx="123840" cy="142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5" b="24074"/>
          <a:stretch/>
        </p:blipFill>
        <p:spPr>
          <a:xfrm>
            <a:off x="-252536" y="620688"/>
            <a:ext cx="9576835" cy="56751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 b="41751"/>
          <a:stretch/>
        </p:blipFill>
        <p:spPr>
          <a:xfrm>
            <a:off x="-122149" y="1340768"/>
            <a:ext cx="9298972" cy="482169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8" b="7240"/>
          <a:stretch/>
        </p:blipFill>
        <p:spPr>
          <a:xfrm>
            <a:off x="1331640" y="-99392"/>
            <a:ext cx="6428752" cy="668085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0"/>
            <a:ext cx="3255264" cy="116205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PCIe </a:t>
            </a: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Transaction Layer (TL)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Receives read and write requests from the software above the TL and creates request packets for transmission to a destination via the link layer</a:t>
            </a:r>
          </a:p>
          <a:p>
            <a:r>
              <a:rPr lang="en-US" dirty="0"/>
              <a:t>Most transactions use a </a:t>
            </a:r>
            <a:r>
              <a:rPr lang="en-US" i="1" dirty="0"/>
              <a:t>split transaction </a:t>
            </a:r>
            <a:r>
              <a:rPr lang="en-US" dirty="0"/>
              <a:t>technique</a:t>
            </a:r>
          </a:p>
          <a:p>
            <a:pPr lvl="1"/>
            <a:r>
              <a:rPr lang="en-US" dirty="0"/>
              <a:t>A request packet is sent out by a source PCIe device which then waits for a response called a </a:t>
            </a:r>
            <a:r>
              <a:rPr lang="en-US" i="1" dirty="0"/>
              <a:t>completion </a:t>
            </a:r>
            <a:r>
              <a:rPr lang="en-US" dirty="0"/>
              <a:t>packet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2"/>
          </p:nvPr>
        </p:nvSpPr>
        <p:spPr>
          <a:xfrm>
            <a:off x="4191000" y="3505200"/>
            <a:ext cx="4267200" cy="3352800"/>
          </a:xfrm>
        </p:spPr>
        <p:txBody>
          <a:bodyPr/>
          <a:lstStyle/>
          <a:p>
            <a:pPr marL="228600" lvl="1" indent="-228600"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/>
              <a:t>TL messages and some write transactions are posted transactions  (meaning that no response is expected)</a:t>
            </a:r>
          </a:p>
          <a:p>
            <a:pPr marL="228600" lvl="1" indent="-228600"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/>
              <a:t>TL packet format supports 32-bit memory addressing and extended 64-bit memory addressing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429000"/>
            <a:ext cx="2057400" cy="1814513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  <a:softEdge rad="1016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859305" y="6492875"/>
            <a:ext cx="5284695" cy="365125"/>
          </a:xfrm>
        </p:spPr>
        <p:txBody>
          <a:bodyPr/>
          <a:lstStyle/>
          <a:p>
            <a:pPr algn="r"/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TL supports four address spaces: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Memory</a:t>
            </a:r>
          </a:p>
          <a:p>
            <a:pPr lvl="1"/>
            <a:r>
              <a:rPr lang="en-US" dirty="0"/>
              <a:t>The memory space includes system main memory and PCIe I/O devices</a:t>
            </a:r>
          </a:p>
          <a:p>
            <a:pPr lvl="1"/>
            <a:r>
              <a:rPr lang="en-US" dirty="0"/>
              <a:t>Certain ranges of memory addresses map into I/O devices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This address space enables the TL to read/write configuration registers associated with I/O devices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I/O</a:t>
            </a:r>
          </a:p>
          <a:p>
            <a:pPr lvl="1"/>
            <a:r>
              <a:rPr lang="en-US" dirty="0"/>
              <a:t>This address space is used for legacy PCI devices, with reserved address ranges used to address legacy I/O devices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r>
              <a:rPr lang="en-US" dirty="0"/>
              <a:t>Message</a:t>
            </a:r>
          </a:p>
          <a:p>
            <a:pPr lvl="1"/>
            <a:r>
              <a:rPr lang="en-US" dirty="0"/>
              <a:t>This address space is for control signals related to interrupts, error handling, and power management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16012"/>
          </a:xfrm>
        </p:spPr>
        <p:txBody>
          <a:bodyPr/>
          <a:lstStyle/>
          <a:p>
            <a:pPr algn="ctr"/>
            <a:r>
              <a:rPr lang="en-US" dirty="0"/>
              <a:t>Table 3.2  </a:t>
            </a:r>
            <a:br>
              <a:rPr lang="en-US" dirty="0"/>
            </a:br>
            <a:r>
              <a:rPr lang="en-US" dirty="0" err="1"/>
              <a:t>PCIe</a:t>
            </a:r>
            <a:r>
              <a:rPr lang="en-US" dirty="0"/>
              <a:t> TLP Transaction Types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68760"/>
            <a:ext cx="8797125" cy="547295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719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781800" y="609600"/>
            <a:ext cx="2057400" cy="83820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</a:t>
            </a:r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1318827940"/>
              </p:ext>
            </p:extLst>
          </p:nvPr>
        </p:nvGraphicFramePr>
        <p:xfrm>
          <a:off x="506505" y="203200"/>
          <a:ext cx="5970495" cy="6172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13"/>
          <p:cNvSpPr/>
          <p:nvPr/>
        </p:nvSpPr>
        <p:spPr>
          <a:xfrm>
            <a:off x="6781800" y="30480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MAR</a:t>
            </a:r>
          </a:p>
        </p:txBody>
      </p:sp>
      <p:sp useBgFill="1">
        <p:nvSpPr>
          <p:cNvPr id="16" name="TextBox 15"/>
          <p:cNvSpPr txBox="1"/>
          <p:nvPr/>
        </p:nvSpPr>
        <p:spPr>
          <a:xfrm>
            <a:off x="203200" y="4648201"/>
            <a:ext cx="330200" cy="5717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28600" y="914401"/>
            <a:ext cx="159266" cy="49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781800" y="4648200"/>
            <a:ext cx="2057400" cy="1905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781800" y="53340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MBR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F63D8D-F0B9-8A4C-AAB4-683BAD977CA7}"/>
              </a:ext>
            </a:extLst>
          </p:cNvPr>
          <p:cNvGrpSpPr/>
          <p:nvPr/>
        </p:nvGrpSpPr>
        <p:grpSpPr>
          <a:xfrm>
            <a:off x="1607383" y="5092731"/>
            <a:ext cx="671040" cy="225360"/>
            <a:chOff x="1607383" y="5092731"/>
            <a:chExt cx="67104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80E28F0-86C1-CA4C-AAD9-A1925A6875CB}"/>
                    </a:ext>
                  </a:extLst>
                </p14:cNvPr>
                <p14:cNvContentPartPr/>
                <p14:nvPr/>
              </p14:nvContentPartPr>
              <p14:xfrm>
                <a:off x="1626103" y="5164731"/>
                <a:ext cx="5400" cy="153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80E28F0-86C1-CA4C-AAD9-A1925A6875C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8543" y="5157171"/>
                  <a:ext cx="20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FD06A78-8EDB-654C-92DC-00A02209F48D}"/>
                    </a:ext>
                  </a:extLst>
                </p14:cNvPr>
                <p14:cNvContentPartPr/>
                <p14:nvPr/>
              </p14:nvContentPartPr>
              <p14:xfrm>
                <a:off x="1607383" y="5140251"/>
                <a:ext cx="87480" cy="81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D06A78-8EDB-654C-92DC-00A02209F4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9823" y="5132691"/>
                  <a:ext cx="102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D9B2549-72E9-3348-9C7C-ACF5715A8E1F}"/>
                    </a:ext>
                  </a:extLst>
                </p14:cNvPr>
                <p14:cNvContentPartPr/>
                <p14:nvPr/>
              </p14:nvContentPartPr>
              <p14:xfrm>
                <a:off x="1725463" y="5158251"/>
                <a:ext cx="51480" cy="60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D9B2549-72E9-3348-9C7C-ACF5715A8E1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17903" y="5150691"/>
                  <a:ext cx="66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809909E-B344-5F4F-9D7E-E90B87BB46C0}"/>
                    </a:ext>
                  </a:extLst>
                </p14:cNvPr>
                <p14:cNvContentPartPr/>
                <p14:nvPr/>
              </p14:nvContentPartPr>
              <p14:xfrm>
                <a:off x="1819063" y="5151051"/>
                <a:ext cx="6120" cy="85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809909E-B344-5F4F-9D7E-E90B87BB46C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1503" y="5143491"/>
                  <a:ext cx="212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075B764-B04D-1C46-8D79-BF632CDF5F30}"/>
                    </a:ext>
                  </a:extLst>
                </p14:cNvPr>
                <p14:cNvContentPartPr/>
                <p14:nvPr/>
              </p14:nvContentPartPr>
              <p14:xfrm>
                <a:off x="1817623" y="5094891"/>
                <a:ext cx="1800" cy="7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075B764-B04D-1C46-8D79-BF632CDF5F3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10063" y="5087331"/>
                  <a:ext cx="169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539E9AB-FA19-C147-B0EF-C1B164AB52A1}"/>
                    </a:ext>
                  </a:extLst>
                </p14:cNvPr>
                <p14:cNvContentPartPr/>
                <p14:nvPr/>
              </p14:nvContentPartPr>
              <p14:xfrm>
                <a:off x="1872343" y="5158251"/>
                <a:ext cx="81720" cy="79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539E9AB-FA19-C147-B0EF-C1B164AB52A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64783" y="5150691"/>
                  <a:ext cx="968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037010-EFB1-7E4A-B0CE-4D6950444E92}"/>
                    </a:ext>
                  </a:extLst>
                </p14:cNvPr>
                <p14:cNvContentPartPr/>
                <p14:nvPr/>
              </p14:nvContentPartPr>
              <p14:xfrm>
                <a:off x="1985383" y="5092731"/>
                <a:ext cx="19080" cy="147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037010-EFB1-7E4A-B0CE-4D6950444E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77823" y="5085171"/>
                  <a:ext cx="34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76052CD-997F-334D-9F34-80007EEBDCD2}"/>
                    </a:ext>
                  </a:extLst>
                </p14:cNvPr>
                <p14:cNvContentPartPr/>
                <p14:nvPr/>
              </p14:nvContentPartPr>
              <p14:xfrm>
                <a:off x="1950463" y="5160051"/>
                <a:ext cx="68400" cy="10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76052CD-997F-334D-9F34-80007EEBDC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42903" y="5152491"/>
                  <a:ext cx="835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46BB9F3-8A25-9E42-9C21-AA11E57CD3D9}"/>
                    </a:ext>
                  </a:extLst>
                </p14:cNvPr>
                <p14:cNvContentPartPr/>
                <p14:nvPr/>
              </p14:nvContentPartPr>
              <p14:xfrm>
                <a:off x="2086903" y="5144211"/>
                <a:ext cx="67680" cy="97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46BB9F3-8A25-9E42-9C21-AA11E57CD3D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79343" y="5136651"/>
                  <a:ext cx="82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9CC32C5-DF73-BB48-B206-7E10414AB87A}"/>
                    </a:ext>
                  </a:extLst>
                </p14:cNvPr>
                <p14:cNvContentPartPr/>
                <p14:nvPr/>
              </p14:nvContentPartPr>
              <p14:xfrm>
                <a:off x="2204623" y="5141331"/>
                <a:ext cx="73800" cy="111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9CC32C5-DF73-BB48-B206-7E10414AB87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97063" y="5133771"/>
                  <a:ext cx="8856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0417B62-9B15-1248-8F4D-3160A2DA836D}"/>
              </a:ext>
            </a:extLst>
          </p:cNvPr>
          <p:cNvGrpSpPr/>
          <p:nvPr/>
        </p:nvGrpSpPr>
        <p:grpSpPr>
          <a:xfrm>
            <a:off x="1065943" y="5146731"/>
            <a:ext cx="308880" cy="198360"/>
            <a:chOff x="1065943" y="5146731"/>
            <a:chExt cx="308880" cy="1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4478697-282B-F14C-A15B-339B96A10C8A}"/>
                    </a:ext>
                  </a:extLst>
                </p14:cNvPr>
                <p14:cNvContentPartPr/>
                <p14:nvPr/>
              </p14:nvContentPartPr>
              <p14:xfrm>
                <a:off x="1065943" y="5146731"/>
                <a:ext cx="70560" cy="10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4478697-282B-F14C-A15B-339B96A10C8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58383" y="5139171"/>
                  <a:ext cx="856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CA8E86C-9BF6-E744-8D54-EC5266862782}"/>
                    </a:ext>
                  </a:extLst>
                </p14:cNvPr>
                <p14:cNvContentPartPr/>
                <p14:nvPr/>
              </p14:nvContentPartPr>
              <p14:xfrm>
                <a:off x="1190863" y="5214051"/>
                <a:ext cx="5400" cy="3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CA8E86C-9BF6-E744-8D54-EC52668627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83303" y="5206491"/>
                  <a:ext cx="20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7604C65-EFD1-5B4F-9929-67F1629D843C}"/>
                    </a:ext>
                  </a:extLst>
                </p14:cNvPr>
                <p14:cNvContentPartPr/>
                <p14:nvPr/>
              </p14:nvContentPartPr>
              <p14:xfrm>
                <a:off x="1217143" y="5160411"/>
                <a:ext cx="78840" cy="184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7604C65-EFD1-5B4F-9929-67F1629D843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09583" y="5152851"/>
                  <a:ext cx="93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F2E4E13-D896-5B4D-BDA5-14BAA3EFD241}"/>
                    </a:ext>
                  </a:extLst>
                </p14:cNvPr>
                <p14:cNvContentPartPr/>
                <p14:nvPr/>
              </p14:nvContentPartPr>
              <p14:xfrm>
                <a:off x="1371583" y="5212611"/>
                <a:ext cx="3240" cy="11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F2E4E13-D896-5B4D-BDA5-14BAA3EFD24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64023" y="5205051"/>
                  <a:ext cx="1836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5248551-0DF9-E342-92BD-378A8D8F0308}"/>
              </a:ext>
            </a:extLst>
          </p:cNvPr>
          <p:cNvGrpSpPr/>
          <p:nvPr/>
        </p:nvGrpSpPr>
        <p:grpSpPr>
          <a:xfrm>
            <a:off x="1603063" y="5392611"/>
            <a:ext cx="571320" cy="360000"/>
            <a:chOff x="1603063" y="5392611"/>
            <a:chExt cx="57132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EB3F703-E52C-F648-8DA8-4375611D197A}"/>
                    </a:ext>
                  </a:extLst>
                </p14:cNvPr>
                <p14:cNvContentPartPr/>
                <p14:nvPr/>
              </p14:nvContentPartPr>
              <p14:xfrm>
                <a:off x="1683343" y="5392611"/>
                <a:ext cx="50040" cy="126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EB3F703-E52C-F648-8DA8-4375611D19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75783" y="5385051"/>
                  <a:ext cx="65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B11FBF0-7A8A-9648-A32D-569E12ED1D82}"/>
                    </a:ext>
                  </a:extLst>
                </p14:cNvPr>
                <p14:cNvContentPartPr/>
                <p14:nvPr/>
              </p14:nvContentPartPr>
              <p14:xfrm>
                <a:off x="1603063" y="5446971"/>
                <a:ext cx="98280" cy="13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B11FBF0-7A8A-9648-A32D-569E12ED1D8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95503" y="5439411"/>
                  <a:ext cx="1134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3EAD918-CCC3-1E48-A842-9CECC3AEC8A7}"/>
                    </a:ext>
                  </a:extLst>
                </p14:cNvPr>
                <p14:cNvContentPartPr/>
                <p14:nvPr/>
              </p14:nvContentPartPr>
              <p14:xfrm>
                <a:off x="1777663" y="5442651"/>
                <a:ext cx="104040" cy="67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3EAD918-CCC3-1E48-A842-9CECC3AEC8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70103" y="5435091"/>
                  <a:ext cx="119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B29DD12-5D5B-FD40-8B3E-B466A86D46C5}"/>
                    </a:ext>
                  </a:extLst>
                </p14:cNvPr>
                <p14:cNvContentPartPr/>
                <p14:nvPr/>
              </p14:nvContentPartPr>
              <p14:xfrm>
                <a:off x="1904383" y="5446251"/>
                <a:ext cx="11160" cy="114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B29DD12-5D5B-FD40-8B3E-B466A86D46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96823" y="5438691"/>
                  <a:ext cx="25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5547F12-DCD2-2947-BB2B-F195C906AB68}"/>
                    </a:ext>
                  </a:extLst>
                </p14:cNvPr>
                <p14:cNvContentPartPr/>
                <p14:nvPr/>
              </p14:nvContentPartPr>
              <p14:xfrm>
                <a:off x="1900423" y="5438331"/>
                <a:ext cx="88560" cy="64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5547F12-DCD2-2947-BB2B-F195C906AB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92863" y="5430771"/>
                  <a:ext cx="1036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6DCD8F1-1864-9141-B227-63C264FD4548}"/>
                    </a:ext>
                  </a:extLst>
                </p14:cNvPr>
                <p14:cNvContentPartPr/>
                <p14:nvPr/>
              </p14:nvContentPartPr>
              <p14:xfrm>
                <a:off x="1997623" y="5428611"/>
                <a:ext cx="128160" cy="81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6DCD8F1-1864-9141-B227-63C264FD454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90063" y="5421051"/>
                  <a:ext cx="143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A5B782E-444A-B540-B381-8C432377D428}"/>
                    </a:ext>
                  </a:extLst>
                </p14:cNvPr>
                <p14:cNvContentPartPr/>
                <p14:nvPr/>
              </p14:nvContentPartPr>
              <p14:xfrm>
                <a:off x="1698103" y="5675571"/>
                <a:ext cx="93960" cy="69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A5B782E-444A-B540-B381-8C432377D42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90543" y="5668011"/>
                  <a:ext cx="1090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7BC6280-328A-8840-B884-07CE00E85FE5}"/>
                    </a:ext>
                  </a:extLst>
                </p14:cNvPr>
                <p14:cNvContentPartPr/>
                <p14:nvPr/>
              </p14:nvContentPartPr>
              <p14:xfrm>
                <a:off x="1787383" y="5587731"/>
                <a:ext cx="43920" cy="159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7BC6280-328A-8840-B884-07CE00E85FE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79823" y="5580171"/>
                  <a:ext cx="59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EC21E21-E490-4C4B-A430-6801527A0036}"/>
                    </a:ext>
                  </a:extLst>
                </p14:cNvPr>
                <p14:cNvContentPartPr/>
                <p14:nvPr/>
              </p14:nvContentPartPr>
              <p14:xfrm>
                <a:off x="1883863" y="5680611"/>
                <a:ext cx="16200" cy="64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EC21E21-E490-4C4B-A430-6801527A003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76303" y="5673051"/>
                  <a:ext cx="313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4507C5A-0876-FD49-ADB0-A409E265A94C}"/>
                    </a:ext>
                  </a:extLst>
                </p14:cNvPr>
                <p14:cNvContentPartPr/>
                <p14:nvPr/>
              </p14:nvContentPartPr>
              <p14:xfrm>
                <a:off x="1879543" y="5650371"/>
                <a:ext cx="3240" cy="1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4507C5A-0876-FD49-ADB0-A409E265A94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71983" y="5642811"/>
                  <a:ext cx="1836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6CAFAC0-2A29-D445-A4AF-9FD92F0C65F7}"/>
                    </a:ext>
                  </a:extLst>
                </p14:cNvPr>
                <p14:cNvContentPartPr/>
                <p14:nvPr/>
              </p14:nvContentPartPr>
              <p14:xfrm>
                <a:off x="1927423" y="5645691"/>
                <a:ext cx="94680" cy="106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6CAFAC0-2A29-D445-A4AF-9FD92F0C65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19863" y="5638491"/>
                  <a:ext cx="109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D920129-50F1-0843-9397-95C0F26AFF15}"/>
                    </a:ext>
                  </a:extLst>
                </p14:cNvPr>
                <p14:cNvContentPartPr/>
                <p14:nvPr/>
              </p14:nvContentPartPr>
              <p14:xfrm>
                <a:off x="2070343" y="5588451"/>
                <a:ext cx="27360" cy="163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D920129-50F1-0843-9397-95C0F26AFF1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62783" y="5580891"/>
                  <a:ext cx="42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C269D13-8B84-4B4B-8A28-37A2B5469FD8}"/>
                    </a:ext>
                  </a:extLst>
                </p14:cNvPr>
                <p14:cNvContentPartPr/>
                <p14:nvPr/>
              </p14:nvContentPartPr>
              <p14:xfrm>
                <a:off x="2091223" y="5626251"/>
                <a:ext cx="83160" cy="104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C269D13-8B84-4B4B-8A28-37A2B5469FD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83663" y="5618691"/>
                  <a:ext cx="9828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47E8CF-0157-6E4D-A0B3-60828E182C0C}"/>
              </a:ext>
            </a:extLst>
          </p:cNvPr>
          <p:cNvGrpSpPr/>
          <p:nvPr/>
        </p:nvGrpSpPr>
        <p:grpSpPr>
          <a:xfrm>
            <a:off x="2307583" y="5698971"/>
            <a:ext cx="108360" cy="6480"/>
            <a:chOff x="2307583" y="5698971"/>
            <a:chExt cx="108360" cy="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C9C8E35-3E55-9B49-BFDD-10F53540F41E}"/>
                    </a:ext>
                  </a:extLst>
                </p14:cNvPr>
                <p14:cNvContentPartPr/>
                <p14:nvPr/>
              </p14:nvContentPartPr>
              <p14:xfrm>
                <a:off x="2307583" y="5703291"/>
                <a:ext cx="2160" cy="2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C9C8E35-3E55-9B49-BFDD-10F53540F41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00023" y="5695731"/>
                  <a:ext cx="172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F316D87-A6A8-7F4A-9E68-FBD1BAABAF58}"/>
                    </a:ext>
                  </a:extLst>
                </p14:cNvPr>
                <p14:cNvContentPartPr/>
                <p14:nvPr/>
              </p14:nvContentPartPr>
              <p14:xfrm>
                <a:off x="2409823" y="5698971"/>
                <a:ext cx="6120" cy="1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F316D87-A6A8-7F4A-9E68-FBD1BAABAF5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02263" y="5691411"/>
                  <a:ext cx="21240" cy="1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DDA065E-0E30-D642-8CA6-69DB34E58C7C}"/>
                  </a:ext>
                </a:extLst>
              </p14:cNvPr>
              <p14:cNvContentPartPr/>
              <p14:nvPr/>
            </p14:nvContentPartPr>
            <p14:xfrm>
              <a:off x="2536903" y="5674851"/>
              <a:ext cx="9720" cy="4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DDA065E-0E30-D642-8CA6-69DB34E58C7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529343" y="5667291"/>
                <a:ext cx="248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A3C2E84-64E1-704F-91B5-D05044885493}"/>
                  </a:ext>
                </a:extLst>
              </p14:cNvPr>
              <p14:cNvContentPartPr/>
              <p14:nvPr/>
            </p14:nvContentPartPr>
            <p14:xfrm>
              <a:off x="2602063" y="1015011"/>
              <a:ext cx="197640" cy="1882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A3C2E84-64E1-704F-91B5-D0504488549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594863" y="1007451"/>
                <a:ext cx="2127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9672D1B-DB43-CF41-A1F0-56DA6C08483D}"/>
                  </a:ext>
                </a:extLst>
              </p14:cNvPr>
              <p14:cNvContentPartPr/>
              <p14:nvPr/>
            </p14:nvContentPartPr>
            <p14:xfrm>
              <a:off x="5891023" y="1161531"/>
              <a:ext cx="222480" cy="1911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9672D1B-DB43-CF41-A1F0-56DA6C08483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883463" y="1153971"/>
                <a:ext cx="237600" cy="20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1F00C98D-F0AB-1940-BDED-27484F4774AE}"/>
              </a:ext>
            </a:extLst>
          </p:cNvPr>
          <p:cNvGrpSpPr/>
          <p:nvPr/>
        </p:nvGrpSpPr>
        <p:grpSpPr>
          <a:xfrm>
            <a:off x="4391623" y="2235051"/>
            <a:ext cx="2264040" cy="4386600"/>
            <a:chOff x="4391623" y="2235051"/>
            <a:chExt cx="2264040" cy="438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19593E6-1C9B-5149-85F8-EFA86A39E097}"/>
                    </a:ext>
                  </a:extLst>
                </p14:cNvPr>
                <p14:cNvContentPartPr/>
                <p14:nvPr/>
              </p14:nvContentPartPr>
              <p14:xfrm>
                <a:off x="4391623" y="6227091"/>
                <a:ext cx="118080" cy="169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19593E6-1C9B-5149-85F8-EFA86A39E09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84423" y="6219531"/>
                  <a:ext cx="133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65C9BD4-40C1-2645-8A45-CEEC54A9A030}"/>
                    </a:ext>
                  </a:extLst>
                </p14:cNvPr>
                <p14:cNvContentPartPr/>
                <p14:nvPr/>
              </p14:nvContentPartPr>
              <p14:xfrm>
                <a:off x="4567303" y="6272091"/>
                <a:ext cx="5400" cy="115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65C9BD4-40C1-2645-8A45-CEEC54A9A03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59743" y="6264531"/>
                  <a:ext cx="20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EF45CDF-4004-F046-B19A-A33A6141221C}"/>
                    </a:ext>
                  </a:extLst>
                </p14:cNvPr>
                <p14:cNvContentPartPr/>
                <p14:nvPr/>
              </p14:nvContentPartPr>
              <p14:xfrm>
                <a:off x="4562263" y="6230331"/>
                <a:ext cx="104040" cy="131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EF45CDF-4004-F046-B19A-A33A6141221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54703" y="6222771"/>
                  <a:ext cx="119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F1EA336-919B-9D49-BB81-04F25498C831}"/>
                    </a:ext>
                  </a:extLst>
                </p14:cNvPr>
                <p14:cNvContentPartPr/>
                <p14:nvPr/>
              </p14:nvContentPartPr>
              <p14:xfrm>
                <a:off x="4706623" y="6268131"/>
                <a:ext cx="135360" cy="117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F1EA336-919B-9D49-BB81-04F25498C83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99423" y="6260571"/>
                  <a:ext cx="150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70B3F3C-7D89-344F-9717-A3191966D796}"/>
                    </a:ext>
                  </a:extLst>
                </p14:cNvPr>
                <p14:cNvContentPartPr/>
                <p14:nvPr/>
              </p14:nvContentPartPr>
              <p14:xfrm>
                <a:off x="4942063" y="6110451"/>
                <a:ext cx="154440" cy="144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70B3F3C-7D89-344F-9717-A3191966D79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34503" y="6102891"/>
                  <a:ext cx="169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CF8FF4B-625D-DA47-9702-E0EE20529E05}"/>
                    </a:ext>
                  </a:extLst>
                </p14:cNvPr>
                <p14:cNvContentPartPr/>
                <p14:nvPr/>
              </p14:nvContentPartPr>
              <p14:xfrm>
                <a:off x="5227183" y="6021171"/>
                <a:ext cx="181800" cy="159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CF8FF4B-625D-DA47-9702-E0EE20529E0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19623" y="6013611"/>
                  <a:ext cx="196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348CE5E-12E0-AA4C-A76A-6E5BCA9576E4}"/>
                    </a:ext>
                  </a:extLst>
                </p14:cNvPr>
                <p14:cNvContentPartPr/>
                <p14:nvPr/>
              </p14:nvContentPartPr>
              <p14:xfrm>
                <a:off x="5001823" y="6401331"/>
                <a:ext cx="155160" cy="100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348CE5E-12E0-AA4C-A76A-6E5BCA9576E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94263" y="6393771"/>
                  <a:ext cx="170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D2A1D06-BB20-7841-806B-ABD05E4E5DF8}"/>
                    </a:ext>
                  </a:extLst>
                </p14:cNvPr>
                <p14:cNvContentPartPr/>
                <p14:nvPr/>
              </p14:nvContentPartPr>
              <p14:xfrm>
                <a:off x="5317903" y="6441291"/>
                <a:ext cx="4680" cy="117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D2A1D06-BB20-7841-806B-ABD05E4E5DF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10343" y="6433731"/>
                  <a:ext cx="19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870500A-35A7-BB46-AE36-72A705595EA8}"/>
                    </a:ext>
                  </a:extLst>
                </p14:cNvPr>
                <p14:cNvContentPartPr/>
                <p14:nvPr/>
              </p14:nvContentPartPr>
              <p14:xfrm>
                <a:off x="5263543" y="6580611"/>
                <a:ext cx="128160" cy="9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870500A-35A7-BB46-AE36-72A705595EA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55983" y="6573051"/>
                  <a:ext cx="1432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3531344-5036-CE48-B31B-EF61442B90B8}"/>
                    </a:ext>
                  </a:extLst>
                </p14:cNvPr>
                <p14:cNvContentPartPr/>
                <p14:nvPr/>
              </p14:nvContentPartPr>
              <p14:xfrm>
                <a:off x="5230783" y="6432651"/>
                <a:ext cx="185400" cy="11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3531344-5036-CE48-B31B-EF61442B90B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23223" y="6425091"/>
                  <a:ext cx="200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763AE06-951B-1B4A-9ED1-3E656D67FC54}"/>
                    </a:ext>
                  </a:extLst>
                </p14:cNvPr>
                <p14:cNvContentPartPr/>
                <p14:nvPr/>
              </p14:nvContentPartPr>
              <p14:xfrm>
                <a:off x="5480263" y="6411771"/>
                <a:ext cx="54720" cy="209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763AE06-951B-1B4A-9ED1-3E656D67FC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72703" y="6404211"/>
                  <a:ext cx="69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EE892EA-D337-9A43-BFF2-1F0EEDCD4AF7}"/>
                    </a:ext>
                  </a:extLst>
                </p14:cNvPr>
                <p14:cNvContentPartPr/>
                <p14:nvPr/>
              </p14:nvContentPartPr>
              <p14:xfrm>
                <a:off x="5580703" y="6471171"/>
                <a:ext cx="104760" cy="117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EE892EA-D337-9A43-BFF2-1F0EEDCD4AF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73143" y="6463611"/>
                  <a:ext cx="119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B881720-63A4-B345-9DE7-FC789691E100}"/>
                    </a:ext>
                  </a:extLst>
                </p14:cNvPr>
                <p14:cNvContentPartPr/>
                <p14:nvPr/>
              </p14:nvContentPartPr>
              <p14:xfrm>
                <a:off x="5079943" y="2235051"/>
                <a:ext cx="1575720" cy="3846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B881720-63A4-B345-9DE7-FC789691E10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72383" y="2227491"/>
                  <a:ext cx="1590840" cy="3862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2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-99392"/>
            <a:ext cx="5256584" cy="680263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3428999" cy="1116106"/>
          </a:xfrm>
        </p:spPr>
        <p:txBody>
          <a:bodyPr>
            <a:normAutofit/>
          </a:bodyPr>
          <a:lstStyle/>
          <a:p>
            <a:r>
              <a:rPr lang="en-US" sz="4400" dirty="0"/>
              <a:t>Summary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467544" y="2852936"/>
            <a:ext cx="3657600" cy="4343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Computer components</a:t>
            </a:r>
          </a:p>
          <a:p>
            <a:pPr>
              <a:spcBef>
                <a:spcPts val="600"/>
              </a:spcBef>
            </a:pPr>
            <a:r>
              <a:rPr lang="en-US" dirty="0"/>
              <a:t>Computer function</a:t>
            </a:r>
          </a:p>
          <a:p>
            <a:pPr lvl="1"/>
            <a:r>
              <a:rPr lang="en-US" dirty="0"/>
              <a:t>Instruction fetch and execute</a:t>
            </a:r>
          </a:p>
          <a:p>
            <a:pPr lvl="1"/>
            <a:r>
              <a:rPr lang="en-US" dirty="0"/>
              <a:t>Interrupts</a:t>
            </a:r>
          </a:p>
          <a:p>
            <a:pPr lvl="1"/>
            <a:r>
              <a:rPr lang="en-US" dirty="0"/>
              <a:t>I/O function</a:t>
            </a:r>
          </a:p>
          <a:p>
            <a:pPr>
              <a:spcBef>
                <a:spcPts val="600"/>
              </a:spcBef>
            </a:pPr>
            <a:r>
              <a:rPr lang="en-US" dirty="0"/>
              <a:t>Interconnection structures</a:t>
            </a:r>
          </a:p>
          <a:p>
            <a:pPr>
              <a:spcBef>
                <a:spcPts val="600"/>
              </a:spcBef>
            </a:pPr>
            <a:r>
              <a:rPr lang="en-US" dirty="0"/>
              <a:t>Bus interconnection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495800" y="2362200"/>
            <a:ext cx="3810000" cy="4724400"/>
          </a:xfrm>
        </p:spPr>
        <p:txBody>
          <a:bodyPr>
            <a:normAutofit/>
          </a:bodyPr>
          <a:lstStyle/>
          <a:p>
            <a:pPr marL="228600" lvl="1">
              <a:spcBef>
                <a:spcPts val="1800"/>
              </a:spcBef>
              <a:buClr>
                <a:schemeClr val="accent1"/>
              </a:buClr>
            </a:pPr>
            <a:r>
              <a:rPr lang="en-US" dirty="0"/>
              <a:t>Point-to-point interconnect</a:t>
            </a:r>
          </a:p>
          <a:p>
            <a:pPr lvl="1"/>
            <a:r>
              <a:rPr lang="en-US" dirty="0"/>
              <a:t>QPI physical layer</a:t>
            </a:r>
          </a:p>
          <a:p>
            <a:pPr lvl="1"/>
            <a:r>
              <a:rPr lang="en-US" dirty="0"/>
              <a:t>QPI link layer</a:t>
            </a:r>
          </a:p>
          <a:p>
            <a:pPr lvl="1"/>
            <a:r>
              <a:rPr lang="en-US" dirty="0"/>
              <a:t>QPI routing layer</a:t>
            </a:r>
          </a:p>
          <a:p>
            <a:pPr lvl="1"/>
            <a:r>
              <a:rPr lang="en-US" dirty="0"/>
              <a:t>QPI protocol layer</a:t>
            </a:r>
          </a:p>
          <a:p>
            <a:pPr marL="228600" lvl="1">
              <a:spcBef>
                <a:spcPts val="1800"/>
              </a:spcBef>
              <a:buClr>
                <a:schemeClr val="accent1"/>
              </a:buClr>
            </a:pPr>
            <a:r>
              <a:rPr lang="en-US" dirty="0"/>
              <a:t>PCI express</a:t>
            </a:r>
          </a:p>
          <a:p>
            <a:pPr lvl="1"/>
            <a:r>
              <a:rPr lang="en-US" dirty="0"/>
              <a:t>PCI physical and logical architecture</a:t>
            </a:r>
          </a:p>
          <a:p>
            <a:pPr lvl="1"/>
            <a:r>
              <a:rPr lang="en-US" dirty="0"/>
              <a:t>PCIe physical layer</a:t>
            </a:r>
          </a:p>
          <a:p>
            <a:pPr lvl="1"/>
            <a:r>
              <a:rPr lang="en-US" dirty="0"/>
              <a:t>PCIe transaction layer</a:t>
            </a:r>
          </a:p>
          <a:p>
            <a:pPr lvl="1"/>
            <a:r>
              <a:rPr lang="en-US" dirty="0"/>
              <a:t>PCIe data link layer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412776"/>
            <a:ext cx="3657600" cy="1098177"/>
          </a:xfrm>
        </p:spPr>
        <p:txBody>
          <a:bodyPr>
            <a:normAutofit/>
          </a:bodyPr>
          <a:lstStyle/>
          <a:p>
            <a:endParaRPr lang="en-US" sz="800" dirty="0"/>
          </a:p>
          <a:p>
            <a:endParaRPr lang="en-US" sz="800" dirty="0"/>
          </a:p>
          <a:p>
            <a:r>
              <a:rPr lang="en-US" sz="3200" dirty="0"/>
              <a:t>Chapter 3</a:t>
            </a:r>
          </a:p>
          <a:p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343400" y="228600"/>
            <a:ext cx="3657600" cy="1707776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 Top-Level View of Computer Function and Interconnection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B1707B-9DA3-024B-9BFB-BE291D16476E}"/>
                  </a:ext>
                </a:extLst>
              </p14:cNvPr>
              <p14:cNvContentPartPr/>
              <p14:nvPr/>
            </p14:nvContentPartPr>
            <p14:xfrm>
              <a:off x="3362970" y="2886204"/>
              <a:ext cx="168840" cy="150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B1707B-9DA3-024B-9BFB-BE291D1647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5410" y="2878644"/>
                <a:ext cx="1839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68E7BCF-0FAA-8F4B-9631-EA7091C617B0}"/>
                  </a:ext>
                </a:extLst>
              </p14:cNvPr>
              <p14:cNvContentPartPr/>
              <p14:nvPr/>
            </p14:nvContentPartPr>
            <p14:xfrm>
              <a:off x="3064530" y="3278244"/>
              <a:ext cx="257760" cy="119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68E7BCF-0FAA-8F4B-9631-EA7091C617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56970" y="3270684"/>
                <a:ext cx="2725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366687E-0B2B-D840-80D3-25FFC85CC686}"/>
                  </a:ext>
                </a:extLst>
              </p14:cNvPr>
              <p14:cNvContentPartPr/>
              <p14:nvPr/>
            </p14:nvContentPartPr>
            <p14:xfrm>
              <a:off x="2257050" y="3933804"/>
              <a:ext cx="247320" cy="134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366687E-0B2B-D840-80D3-25FFC85CC6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9490" y="3926244"/>
                <a:ext cx="2624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729D2A8-BA9C-144A-ADA4-88B086C63751}"/>
                  </a:ext>
                </a:extLst>
              </p14:cNvPr>
              <p14:cNvContentPartPr/>
              <p14:nvPr/>
            </p14:nvContentPartPr>
            <p14:xfrm>
              <a:off x="2320410" y="4267884"/>
              <a:ext cx="186480" cy="138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729D2A8-BA9C-144A-ADA4-88B086C6375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12850" y="4260324"/>
                <a:ext cx="2016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09A4FB-31A0-DE41-91AB-7765C7B1E1AF}"/>
                  </a:ext>
                </a:extLst>
              </p14:cNvPr>
              <p14:cNvContentPartPr/>
              <p14:nvPr/>
            </p14:nvContentPartPr>
            <p14:xfrm>
              <a:off x="2422290" y="4585404"/>
              <a:ext cx="167400" cy="136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09A4FB-31A0-DE41-91AB-7765C7B1E1A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14730" y="4577844"/>
                <a:ext cx="1825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3C52060-87C6-9542-B226-9F23DEA0D759}"/>
                  </a:ext>
                </a:extLst>
              </p14:cNvPr>
              <p14:cNvContentPartPr/>
              <p14:nvPr/>
            </p14:nvContentPartPr>
            <p14:xfrm>
              <a:off x="3059490" y="4768284"/>
              <a:ext cx="176040" cy="150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C52060-87C6-9542-B226-9F23DEA0D75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52290" y="4760724"/>
                <a:ext cx="191160" cy="16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0" b="17677"/>
          <a:stretch/>
        </p:blipFill>
        <p:spPr>
          <a:xfrm>
            <a:off x="971600" y="-99392"/>
            <a:ext cx="6923453" cy="674244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6576CA-EF63-9F4B-BCE3-858389E051D0}"/>
                  </a:ext>
                </a:extLst>
              </p14:cNvPr>
              <p14:cNvContentPartPr/>
              <p14:nvPr/>
            </p14:nvContentPartPr>
            <p14:xfrm>
              <a:off x="1819783" y="776897"/>
              <a:ext cx="146880" cy="139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6576CA-EF63-9F4B-BCE3-858389E051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2223" y="769337"/>
                <a:ext cx="162000" cy="15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E0A434CF-BC2B-544E-8E55-F8ED765975AE}"/>
              </a:ext>
            </a:extLst>
          </p:cNvPr>
          <p:cNvGrpSpPr/>
          <p:nvPr/>
        </p:nvGrpSpPr>
        <p:grpSpPr>
          <a:xfrm>
            <a:off x="2172583" y="568097"/>
            <a:ext cx="289800" cy="151920"/>
            <a:chOff x="2172583" y="568097"/>
            <a:chExt cx="28980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BB6DCBD-1F1A-824A-9799-2F0D17213BD5}"/>
                    </a:ext>
                  </a:extLst>
                </p14:cNvPr>
                <p14:cNvContentPartPr/>
                <p14:nvPr/>
              </p14:nvContentPartPr>
              <p14:xfrm>
                <a:off x="2250343" y="581777"/>
                <a:ext cx="9000" cy="102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BB6DCBD-1F1A-824A-9799-2F0D17213B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42783" y="574217"/>
                  <a:ext cx="24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E414641-3C08-3E4E-B7CA-CD02F0F826DB}"/>
                    </a:ext>
                  </a:extLst>
                </p14:cNvPr>
                <p14:cNvContentPartPr/>
                <p14:nvPr/>
              </p14:nvContentPartPr>
              <p14:xfrm>
                <a:off x="2195623" y="701657"/>
                <a:ext cx="139680" cy="18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E414641-3C08-3E4E-B7CA-CD02F0F826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88423" y="694097"/>
                  <a:ext cx="154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F36F793-8F26-934E-9F63-C34329DB1C05}"/>
                    </a:ext>
                  </a:extLst>
                </p14:cNvPr>
                <p14:cNvContentPartPr/>
                <p14:nvPr/>
              </p14:nvContentPartPr>
              <p14:xfrm>
                <a:off x="2172583" y="589697"/>
                <a:ext cx="130680" cy="8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F36F793-8F26-934E-9F63-C34329DB1C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65023" y="582137"/>
                  <a:ext cx="1454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FCBF74C-7078-B740-823E-5889594EBA72}"/>
                    </a:ext>
                  </a:extLst>
                </p14:cNvPr>
                <p14:cNvContentPartPr/>
                <p14:nvPr/>
              </p14:nvContentPartPr>
              <p14:xfrm>
                <a:off x="2375623" y="610217"/>
                <a:ext cx="14040" cy="94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FCBF74C-7078-B740-823E-5889594EBA7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68423" y="602657"/>
                  <a:ext cx="29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48C2A41-B94D-364A-B4B5-F7644077706D}"/>
                    </a:ext>
                  </a:extLst>
                </p14:cNvPr>
                <p14:cNvContentPartPr/>
                <p14:nvPr/>
              </p14:nvContentPartPr>
              <p14:xfrm>
                <a:off x="2357623" y="568097"/>
                <a:ext cx="104760" cy="81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48C2A41-B94D-364A-B4B5-F764407770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50063" y="560537"/>
                  <a:ext cx="1198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74E0935-BDE1-044D-8E96-B4E7923889B2}"/>
                    </a:ext>
                  </a:extLst>
                </p14:cNvPr>
                <p14:cNvContentPartPr/>
                <p14:nvPr/>
              </p14:nvContentPartPr>
              <p14:xfrm>
                <a:off x="2404783" y="676817"/>
                <a:ext cx="1080" cy="23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74E0935-BDE1-044D-8E96-B4E7923889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97223" y="669257"/>
                  <a:ext cx="1620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F376A27-D38D-3340-9439-48CA0BDBA3AF}"/>
              </a:ext>
            </a:extLst>
          </p:cNvPr>
          <p:cNvGrpSpPr/>
          <p:nvPr/>
        </p:nvGrpSpPr>
        <p:grpSpPr>
          <a:xfrm>
            <a:off x="183223" y="3500657"/>
            <a:ext cx="1333080" cy="303480"/>
            <a:chOff x="183223" y="3500657"/>
            <a:chExt cx="133308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D3309E9-1F55-D44F-B541-CAC46C41C827}"/>
                    </a:ext>
                  </a:extLst>
                </p14:cNvPr>
                <p14:cNvContentPartPr/>
                <p14:nvPr/>
              </p14:nvContentPartPr>
              <p14:xfrm>
                <a:off x="964423" y="3728537"/>
                <a:ext cx="551880" cy="75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D3309E9-1F55-D44F-B541-CAC46C41C82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56863" y="3720977"/>
                  <a:ext cx="567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561CA58-4EE4-4F42-98BF-3A3FA19E6895}"/>
                    </a:ext>
                  </a:extLst>
                </p14:cNvPr>
                <p14:cNvContentPartPr/>
                <p14:nvPr/>
              </p14:nvContentPartPr>
              <p14:xfrm>
                <a:off x="241543" y="3528377"/>
                <a:ext cx="6840" cy="206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561CA58-4EE4-4F42-98BF-3A3FA19E68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3983" y="3520817"/>
                  <a:ext cx="219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EBE5E82-6ECF-704F-9C25-55298904D67B}"/>
                    </a:ext>
                  </a:extLst>
                </p14:cNvPr>
                <p14:cNvContentPartPr/>
                <p14:nvPr/>
              </p14:nvContentPartPr>
              <p14:xfrm>
                <a:off x="183223" y="3500657"/>
                <a:ext cx="148680" cy="81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EBE5E82-6ECF-704F-9C25-55298904D67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6023" y="3493097"/>
                  <a:ext cx="163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B23167B-AC9A-5A41-A7F5-F103977275B3}"/>
                    </a:ext>
                  </a:extLst>
                </p14:cNvPr>
                <p14:cNvContentPartPr/>
                <p14:nvPr/>
              </p14:nvContentPartPr>
              <p14:xfrm>
                <a:off x="337303" y="3630617"/>
                <a:ext cx="74520" cy="86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B23167B-AC9A-5A41-A7F5-F103977275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9743" y="3623057"/>
                  <a:ext cx="89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ACE6F3D-F964-7745-A30A-17D2325741FD}"/>
                    </a:ext>
                  </a:extLst>
                </p14:cNvPr>
                <p14:cNvContentPartPr/>
                <p14:nvPr/>
              </p14:nvContentPartPr>
              <p14:xfrm>
                <a:off x="447463" y="3628457"/>
                <a:ext cx="3960" cy="69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ACE6F3D-F964-7745-A30A-17D2325741F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9903" y="3620897"/>
                  <a:ext cx="190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33729D6-135B-AB41-8274-509A7E5656F0}"/>
                    </a:ext>
                  </a:extLst>
                </p14:cNvPr>
                <p14:cNvContentPartPr/>
                <p14:nvPr/>
              </p14:nvContentPartPr>
              <p14:xfrm>
                <a:off x="508663" y="3612617"/>
                <a:ext cx="74160" cy="83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33729D6-135B-AB41-8274-509A7E5656F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1103" y="3605057"/>
                  <a:ext cx="89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99B345-7932-F546-AA8B-D7CAFEB9F718}"/>
                    </a:ext>
                  </a:extLst>
                </p14:cNvPr>
                <p14:cNvContentPartPr/>
                <p14:nvPr/>
              </p14:nvContentPartPr>
              <p14:xfrm>
                <a:off x="605863" y="3539897"/>
                <a:ext cx="1800" cy="147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99B345-7932-F546-AA8B-D7CAFEB9F71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8303" y="3532337"/>
                  <a:ext cx="16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E90D611-CB49-EB4B-9AE3-886188776D05}"/>
                    </a:ext>
                  </a:extLst>
                </p14:cNvPr>
                <p14:cNvContentPartPr/>
                <p14:nvPr/>
              </p14:nvContentPartPr>
              <p14:xfrm>
                <a:off x="581743" y="3614057"/>
                <a:ext cx="54720" cy="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E90D611-CB49-EB4B-9AE3-886188776D0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4183" y="3606497"/>
                  <a:ext cx="698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2FA76BE-344A-E749-BA55-86A0A84B3B03}"/>
                    </a:ext>
                  </a:extLst>
                </p14:cNvPr>
                <p14:cNvContentPartPr/>
                <p14:nvPr/>
              </p14:nvContentPartPr>
              <p14:xfrm>
                <a:off x="633943" y="3575537"/>
                <a:ext cx="115200" cy="113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2FA76BE-344A-E749-BA55-86A0A84B3B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383" y="3567977"/>
                  <a:ext cx="130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9EE3F2-D508-8A47-8386-B3D8429E5A96}"/>
                    </a:ext>
                  </a:extLst>
                </p14:cNvPr>
                <p14:cNvContentPartPr/>
                <p14:nvPr/>
              </p14:nvContentPartPr>
              <p14:xfrm>
                <a:off x="750943" y="3561137"/>
                <a:ext cx="81000" cy="83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9EE3F2-D508-8A47-8386-B3D8429E5A9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3383" y="3553577"/>
                  <a:ext cx="96120" cy="9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71D6FA8-A829-D64E-B8B5-0D9942DD36DD}"/>
                  </a:ext>
                </a:extLst>
              </p14:cNvPr>
              <p14:cNvContentPartPr/>
              <p14:nvPr/>
            </p14:nvContentPartPr>
            <p14:xfrm>
              <a:off x="1100863" y="4115177"/>
              <a:ext cx="437400" cy="30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71D6FA8-A829-D64E-B8B5-0D9942DD36D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93303" y="4107977"/>
                <a:ext cx="45216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8153ADB3-FA70-9646-BB6D-69F3D9E387DD}"/>
              </a:ext>
            </a:extLst>
          </p:cNvPr>
          <p:cNvGrpSpPr/>
          <p:nvPr/>
        </p:nvGrpSpPr>
        <p:grpSpPr>
          <a:xfrm>
            <a:off x="218503" y="3994217"/>
            <a:ext cx="497880" cy="240840"/>
            <a:chOff x="218503" y="3994217"/>
            <a:chExt cx="4978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DD769CF-8C1F-5E45-A663-2C3E14DA011E}"/>
                    </a:ext>
                  </a:extLst>
                </p14:cNvPr>
                <p14:cNvContentPartPr/>
                <p14:nvPr/>
              </p14:nvContentPartPr>
              <p14:xfrm>
                <a:off x="328663" y="3994217"/>
                <a:ext cx="11160" cy="194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DD769CF-8C1F-5E45-A663-2C3E14DA011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1103" y="3986657"/>
                  <a:ext cx="262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61C5BFA-3F72-1D4E-A0FB-D90B8AE72633}"/>
                    </a:ext>
                  </a:extLst>
                </p14:cNvPr>
                <p14:cNvContentPartPr/>
                <p14:nvPr/>
              </p14:nvContentPartPr>
              <p14:xfrm>
                <a:off x="218503" y="4075577"/>
                <a:ext cx="181440" cy="61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61C5BFA-3F72-1D4E-A0FB-D90B8AE7263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0943" y="4068017"/>
                  <a:ext cx="1965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4A9DC93-EAF5-5A4E-A456-429804F6A9C7}"/>
                    </a:ext>
                  </a:extLst>
                </p14:cNvPr>
                <p14:cNvContentPartPr/>
                <p14:nvPr/>
              </p14:nvContentPartPr>
              <p14:xfrm>
                <a:off x="435583" y="4071977"/>
                <a:ext cx="95760" cy="78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4A9DC93-EAF5-5A4E-A456-429804F6A9C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8023" y="4064417"/>
                  <a:ext cx="1108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DF4124E-F8F0-E343-83C2-0867807AB625}"/>
                    </a:ext>
                  </a:extLst>
                </p14:cNvPr>
                <p14:cNvContentPartPr/>
                <p14:nvPr/>
              </p14:nvContentPartPr>
              <p14:xfrm>
                <a:off x="559783" y="4077737"/>
                <a:ext cx="41040" cy="157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DF4124E-F8F0-E343-83C2-0867807AB6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2223" y="4070177"/>
                  <a:ext cx="56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16D9EE5-7A68-E449-9D33-A04ECAB7B856}"/>
                    </a:ext>
                  </a:extLst>
                </p14:cNvPr>
                <p14:cNvContentPartPr/>
                <p14:nvPr/>
              </p14:nvContentPartPr>
              <p14:xfrm>
                <a:off x="555823" y="4065857"/>
                <a:ext cx="67680" cy="64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16D9EE5-7A68-E449-9D33-A04ECAB7B85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8263" y="4058297"/>
                  <a:ext cx="82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52B2FE4-4C12-B64D-9BE4-4CBE76F17529}"/>
                    </a:ext>
                  </a:extLst>
                </p14:cNvPr>
                <p14:cNvContentPartPr/>
                <p14:nvPr/>
              </p14:nvContentPartPr>
              <p14:xfrm>
                <a:off x="649063" y="4023737"/>
                <a:ext cx="67320" cy="123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52B2FE4-4C12-B64D-9BE4-4CBE76F1752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1503" y="4016177"/>
                  <a:ext cx="82440" cy="13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4612164-E9CC-E543-BD76-99C2881B6789}"/>
                  </a:ext>
                </a:extLst>
              </p14:cNvPr>
              <p14:cNvContentPartPr/>
              <p14:nvPr/>
            </p14:nvContentPartPr>
            <p14:xfrm>
              <a:off x="1150183" y="4442057"/>
              <a:ext cx="465480" cy="78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4612164-E9CC-E543-BD76-99C2881B678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42623" y="4434497"/>
                <a:ext cx="480600" cy="9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C27F2F09-28C2-8C43-9414-3F2DD40408C8}"/>
              </a:ext>
            </a:extLst>
          </p:cNvPr>
          <p:cNvGrpSpPr/>
          <p:nvPr/>
        </p:nvGrpSpPr>
        <p:grpSpPr>
          <a:xfrm>
            <a:off x="340903" y="4355657"/>
            <a:ext cx="487440" cy="264240"/>
            <a:chOff x="340903" y="4355657"/>
            <a:chExt cx="48744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85FF021-D461-D84C-BB54-FBFF72F6B7C8}"/>
                    </a:ext>
                  </a:extLst>
                </p14:cNvPr>
                <p14:cNvContentPartPr/>
                <p14:nvPr/>
              </p14:nvContentPartPr>
              <p14:xfrm>
                <a:off x="340903" y="4502177"/>
                <a:ext cx="96120" cy="117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85FF021-D461-D84C-BB54-FBFF72F6B7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3343" y="4494617"/>
                  <a:ext cx="111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669C42A-51CB-4844-9E3A-D7CA92723E84}"/>
                    </a:ext>
                  </a:extLst>
                </p14:cNvPr>
                <p14:cNvContentPartPr/>
                <p14:nvPr/>
              </p14:nvContentPartPr>
              <p14:xfrm>
                <a:off x="418663" y="4443497"/>
                <a:ext cx="31680" cy="156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669C42A-51CB-4844-9E3A-D7CA92723E8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1103" y="4435937"/>
                  <a:ext cx="46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D963C06-7843-9746-A664-97D142B9D86D}"/>
                    </a:ext>
                  </a:extLst>
                </p14:cNvPr>
                <p14:cNvContentPartPr/>
                <p14:nvPr/>
              </p14:nvContentPartPr>
              <p14:xfrm>
                <a:off x="501463" y="4534217"/>
                <a:ext cx="22680" cy="64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D963C06-7843-9746-A664-97D142B9D86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3903" y="4526657"/>
                  <a:ext cx="378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C63DAAE-48C8-8F42-A18C-B5319E896BD2}"/>
                    </a:ext>
                  </a:extLst>
                </p14:cNvPr>
                <p14:cNvContentPartPr/>
                <p14:nvPr/>
              </p14:nvContentPartPr>
              <p14:xfrm>
                <a:off x="507943" y="4450697"/>
                <a:ext cx="3240" cy="7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C63DAAE-48C8-8F42-A18C-B5319E896BD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0383" y="4443137"/>
                  <a:ext cx="183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27F3395-F8D2-9547-A6B9-EC38B125A0A4}"/>
                    </a:ext>
                  </a:extLst>
                </p14:cNvPr>
                <p14:cNvContentPartPr/>
                <p14:nvPr/>
              </p14:nvContentPartPr>
              <p14:xfrm>
                <a:off x="566983" y="4467977"/>
                <a:ext cx="92160" cy="106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27F3395-F8D2-9547-A6B9-EC38B125A0A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9423" y="4460417"/>
                  <a:ext cx="107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9E6FC4F-F108-2041-B217-3E5C874B29E9}"/>
                    </a:ext>
                  </a:extLst>
                </p14:cNvPr>
                <p14:cNvContentPartPr/>
                <p14:nvPr/>
              </p14:nvContentPartPr>
              <p14:xfrm>
                <a:off x="685423" y="4355657"/>
                <a:ext cx="46440" cy="207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9E6FC4F-F108-2041-B217-3E5C874B29E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7863" y="4348097"/>
                  <a:ext cx="61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7944DB-C947-4E42-B15E-E0A3B1DF9FBD}"/>
                    </a:ext>
                  </a:extLst>
                </p14:cNvPr>
                <p14:cNvContentPartPr/>
                <p14:nvPr/>
              </p14:nvContentPartPr>
              <p14:xfrm>
                <a:off x="736543" y="4447457"/>
                <a:ext cx="91800" cy="87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7944DB-C947-4E42-B15E-E0A3B1DF9FB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8983" y="4439897"/>
                  <a:ext cx="10692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4616B22-AC5A-B04F-A539-7827E8E2D57C}"/>
              </a:ext>
            </a:extLst>
          </p:cNvPr>
          <p:cNvGrpSpPr/>
          <p:nvPr/>
        </p:nvGrpSpPr>
        <p:grpSpPr>
          <a:xfrm>
            <a:off x="210943" y="4790177"/>
            <a:ext cx="1266120" cy="287640"/>
            <a:chOff x="210943" y="4790177"/>
            <a:chExt cx="126612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A60A5E-659B-6D4B-BBE7-32091E552865}"/>
                    </a:ext>
                  </a:extLst>
                </p14:cNvPr>
                <p14:cNvContentPartPr/>
                <p14:nvPr/>
              </p14:nvContentPartPr>
              <p14:xfrm>
                <a:off x="1031743" y="4807097"/>
                <a:ext cx="445320" cy="105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A60A5E-659B-6D4B-BBE7-32091E55286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4183" y="4799537"/>
                  <a:ext cx="4604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6F202C8-666C-5642-9649-C261E5D0E89D}"/>
                    </a:ext>
                  </a:extLst>
                </p14:cNvPr>
                <p14:cNvContentPartPr/>
                <p14:nvPr/>
              </p14:nvContentPartPr>
              <p14:xfrm>
                <a:off x="210943" y="4961537"/>
                <a:ext cx="78120" cy="116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6F202C8-666C-5642-9649-C261E5D0E89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3383" y="4953977"/>
                  <a:ext cx="93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106448E-339B-6A45-8BC4-6E9EA4C19567}"/>
                    </a:ext>
                  </a:extLst>
                </p14:cNvPr>
                <p14:cNvContentPartPr/>
                <p14:nvPr/>
              </p14:nvContentPartPr>
              <p14:xfrm>
                <a:off x="353863" y="4973777"/>
                <a:ext cx="84240" cy="65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106448E-339B-6A45-8BC4-6E9EA4C1956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6303" y="4966217"/>
                  <a:ext cx="990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5BA4424-F55F-F84F-A4A8-6192747DA1F5}"/>
                    </a:ext>
                  </a:extLst>
                </p14:cNvPr>
                <p14:cNvContentPartPr/>
                <p14:nvPr/>
              </p14:nvContentPartPr>
              <p14:xfrm>
                <a:off x="466903" y="4898537"/>
                <a:ext cx="159480" cy="101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5BA4424-F55F-F84F-A4A8-6192747DA1F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9343" y="4890977"/>
                  <a:ext cx="174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6214523-165D-934B-A820-176B4DF755AB}"/>
                    </a:ext>
                  </a:extLst>
                </p14:cNvPr>
                <p14:cNvContentPartPr/>
                <p14:nvPr/>
              </p14:nvContentPartPr>
              <p14:xfrm>
                <a:off x="651583" y="4852097"/>
                <a:ext cx="80280" cy="88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6214523-165D-934B-A820-176B4DF755A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4023" y="4844537"/>
                  <a:ext cx="954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71C02C4-F015-BF4F-9B4E-173067734B68}"/>
                    </a:ext>
                  </a:extLst>
                </p14:cNvPr>
                <p14:cNvContentPartPr/>
                <p14:nvPr/>
              </p14:nvContentPartPr>
              <p14:xfrm>
                <a:off x="771823" y="4812137"/>
                <a:ext cx="86040" cy="92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71C02C4-F015-BF4F-9B4E-173067734B6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4263" y="4804577"/>
                  <a:ext cx="101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CCDFC78-B920-CC40-BEAA-EE19292AC4FA}"/>
                    </a:ext>
                  </a:extLst>
                </p14:cNvPr>
                <p14:cNvContentPartPr/>
                <p14:nvPr/>
              </p14:nvContentPartPr>
              <p14:xfrm>
                <a:off x="867943" y="4790177"/>
                <a:ext cx="139680" cy="65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CCDFC78-B920-CC40-BEAA-EE19292AC4F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0383" y="4782977"/>
                  <a:ext cx="154800" cy="8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D01B6F2-93D5-9E4D-8395-404E4A1468F4}"/>
                  </a:ext>
                </a:extLst>
              </p14:cNvPr>
              <p14:cNvContentPartPr/>
              <p14:nvPr/>
            </p14:nvContentPartPr>
            <p14:xfrm>
              <a:off x="1490383" y="3782177"/>
              <a:ext cx="141120" cy="5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D01B6F2-93D5-9E4D-8395-404E4A1468F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482823" y="3774617"/>
                <a:ext cx="15624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7C8D42C-0D2E-BD4F-B764-E60E6B1030EE}"/>
                  </a:ext>
                </a:extLst>
              </p14:cNvPr>
              <p14:cNvContentPartPr/>
              <p14:nvPr/>
            </p14:nvContentPartPr>
            <p14:xfrm>
              <a:off x="1518103" y="4107257"/>
              <a:ext cx="136080" cy="6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7C8D42C-0D2E-BD4F-B764-E60E6B1030E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510543" y="4099697"/>
                <a:ext cx="1512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DFE8F11-E75B-FE4D-B5BE-05538E06FB3E}"/>
                  </a:ext>
                </a:extLst>
              </p14:cNvPr>
              <p14:cNvContentPartPr/>
              <p14:nvPr/>
            </p14:nvContentPartPr>
            <p14:xfrm>
              <a:off x="1442503" y="4771457"/>
              <a:ext cx="221400" cy="504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DFE8F11-E75B-FE4D-B5BE-05538E06FB3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434943" y="4763897"/>
                <a:ext cx="236520" cy="65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3" b="28787"/>
          <a:stretch/>
        </p:blipFill>
        <p:spPr>
          <a:xfrm>
            <a:off x="-324544" y="1268760"/>
            <a:ext cx="9937104" cy="510927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016618-71B8-2740-BE98-798319A76DC1}"/>
              </a:ext>
            </a:extLst>
          </p:cNvPr>
          <p:cNvGrpSpPr/>
          <p:nvPr/>
        </p:nvGrpSpPr>
        <p:grpSpPr>
          <a:xfrm>
            <a:off x="4100743" y="2359817"/>
            <a:ext cx="842400" cy="350280"/>
            <a:chOff x="4100743" y="2359817"/>
            <a:chExt cx="84240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B2E072-C7D4-4F46-8E27-99551EF3D00C}"/>
                    </a:ext>
                  </a:extLst>
                </p14:cNvPr>
                <p14:cNvContentPartPr/>
                <p14:nvPr/>
              </p14:nvContentPartPr>
              <p14:xfrm>
                <a:off x="4633543" y="2359817"/>
                <a:ext cx="309600" cy="308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B2E072-C7D4-4F46-8E27-99551EF3D00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25983" y="2352257"/>
                  <a:ext cx="3247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7C6C8BB-B2C8-2244-BB3D-4F342FAA348B}"/>
                    </a:ext>
                  </a:extLst>
                </p14:cNvPr>
                <p14:cNvContentPartPr/>
                <p14:nvPr/>
              </p14:nvContentPartPr>
              <p14:xfrm>
                <a:off x="4624903" y="2544137"/>
                <a:ext cx="96120" cy="106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7C6C8BB-B2C8-2244-BB3D-4F342FAA34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17343" y="2536577"/>
                  <a:ext cx="111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B7449F1-81D8-5349-AB4F-6E6AF63C9EF8}"/>
                    </a:ext>
                  </a:extLst>
                </p14:cNvPr>
                <p14:cNvContentPartPr/>
                <p14:nvPr/>
              </p14:nvContentPartPr>
              <p14:xfrm>
                <a:off x="4602223" y="2582657"/>
                <a:ext cx="23400" cy="127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B7449F1-81D8-5349-AB4F-6E6AF63C9EF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94663" y="2575097"/>
                  <a:ext cx="38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F5094B5-2453-6E48-92AB-F3BCE1F7F568}"/>
                    </a:ext>
                  </a:extLst>
                </p14:cNvPr>
                <p14:cNvContentPartPr/>
                <p14:nvPr/>
              </p14:nvContentPartPr>
              <p14:xfrm>
                <a:off x="4100743" y="2401217"/>
                <a:ext cx="290880" cy="86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F5094B5-2453-6E48-92AB-F3BCE1F7F5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93183" y="2393657"/>
                  <a:ext cx="30564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C4CADC1-B5AC-F54A-8E31-28AC4813FB99}"/>
                  </a:ext>
                </a:extLst>
              </p14:cNvPr>
              <p14:cNvContentPartPr/>
              <p14:nvPr/>
            </p14:nvContentPartPr>
            <p14:xfrm>
              <a:off x="5355343" y="623521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C4CADC1-B5AC-F54A-8E31-28AC4813FB9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51023" y="6230897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919AD4-D0BE-7540-8930-CF698611076C}"/>
                  </a:ext>
                </a:extLst>
              </p14:cNvPr>
              <p14:cNvContentPartPr/>
              <p14:nvPr/>
            </p14:nvContentPartPr>
            <p14:xfrm>
              <a:off x="4442383" y="450433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919AD4-D0BE-7540-8930-CF69861107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38063" y="4500017"/>
                <a:ext cx="9000" cy="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 Cycle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600200"/>
            <a:ext cx="7426326" cy="4953000"/>
          </a:xfrm>
        </p:spPr>
        <p:txBody>
          <a:bodyPr>
            <a:normAutofit/>
          </a:bodyPr>
          <a:lstStyle/>
          <a:p>
            <a:r>
              <a:rPr lang="en-US" dirty="0"/>
              <a:t>At the beginning of each instruction cycle the processor fetches an instruction from memory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program counter (PC) holds the address of the instruction to be fetched next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processor increments the PC after each instruction fetch so that it will fetch the next instruction in sequence</a:t>
            </a:r>
          </a:p>
          <a:p>
            <a:r>
              <a:rPr lang="en-US" dirty="0"/>
              <a:t>The fetched instruction is loaded into the instruction register (IR)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processor interprets the instruction and performs the required 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5016500"/>
            <a:ext cx="1854200" cy="18415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BCE8BBC-F524-5248-8DE5-78542D3330D5}"/>
              </a:ext>
            </a:extLst>
          </p:cNvPr>
          <p:cNvGrpSpPr/>
          <p:nvPr/>
        </p:nvGrpSpPr>
        <p:grpSpPr>
          <a:xfrm>
            <a:off x="4002823" y="123343"/>
            <a:ext cx="2426400" cy="1315800"/>
            <a:chOff x="4002823" y="123343"/>
            <a:chExt cx="2426400" cy="13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01B703A-E595-6643-838C-828415E97227}"/>
                    </a:ext>
                  </a:extLst>
                </p14:cNvPr>
                <p14:cNvContentPartPr/>
                <p14:nvPr/>
              </p14:nvContentPartPr>
              <p14:xfrm>
                <a:off x="4002823" y="243223"/>
                <a:ext cx="368640" cy="308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01B703A-E595-6643-838C-828415E9722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95263" y="235663"/>
                  <a:ext cx="3837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7E39154-EEAF-5946-8C69-3D29B7A28205}"/>
                    </a:ext>
                  </a:extLst>
                </p14:cNvPr>
                <p14:cNvContentPartPr/>
                <p14:nvPr/>
              </p14:nvContentPartPr>
              <p14:xfrm>
                <a:off x="4172743" y="290743"/>
                <a:ext cx="86400" cy="136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7E39154-EEAF-5946-8C69-3D29B7A2820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65183" y="283183"/>
                  <a:ext cx="101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3D33316-B7AC-D44C-BBAB-433CD8A43F03}"/>
                    </a:ext>
                  </a:extLst>
                </p14:cNvPr>
                <p14:cNvContentPartPr/>
                <p14:nvPr/>
              </p14:nvContentPartPr>
              <p14:xfrm>
                <a:off x="4202983" y="542023"/>
                <a:ext cx="14760" cy="500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3D33316-B7AC-D44C-BBAB-433CD8A43F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95423" y="534463"/>
                  <a:ext cx="298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22D9683-9F14-2048-8601-784D4B0FF37D}"/>
                    </a:ext>
                  </a:extLst>
                </p14:cNvPr>
                <p14:cNvContentPartPr/>
                <p14:nvPr/>
              </p14:nvContentPartPr>
              <p14:xfrm>
                <a:off x="4202983" y="1070863"/>
                <a:ext cx="1609920" cy="36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22D9683-9F14-2048-8601-784D4B0FF3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95783" y="1063303"/>
                  <a:ext cx="1625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049338-BF23-8B4F-A6FD-BA3C39D579C9}"/>
                    </a:ext>
                  </a:extLst>
                </p14:cNvPr>
                <p14:cNvContentPartPr/>
                <p14:nvPr/>
              </p14:nvContentPartPr>
              <p14:xfrm>
                <a:off x="5567743" y="129103"/>
                <a:ext cx="24840" cy="474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049338-BF23-8B4F-A6FD-BA3C39D579C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60183" y="121543"/>
                  <a:ext cx="399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CA53B0A-3439-944A-8E0A-BC9309799571}"/>
                    </a:ext>
                  </a:extLst>
                </p14:cNvPr>
                <p14:cNvContentPartPr/>
                <p14:nvPr/>
              </p14:nvContentPartPr>
              <p14:xfrm>
                <a:off x="5627143" y="123343"/>
                <a:ext cx="458640" cy="14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CA53B0A-3439-944A-8E0A-BC930979957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19583" y="115783"/>
                  <a:ext cx="473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EF9DF69-2945-C24E-80B2-71A385F0D85C}"/>
                    </a:ext>
                  </a:extLst>
                </p14:cNvPr>
                <p14:cNvContentPartPr/>
                <p14:nvPr/>
              </p14:nvContentPartPr>
              <p14:xfrm>
                <a:off x="6095863" y="135583"/>
                <a:ext cx="75240" cy="49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EF9DF69-2945-C24E-80B2-71A385F0D8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88303" y="128023"/>
                  <a:ext cx="903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BACAB1F-2A32-8B4B-948C-4774A81116C0}"/>
                    </a:ext>
                  </a:extLst>
                </p14:cNvPr>
                <p14:cNvContentPartPr/>
                <p14:nvPr/>
              </p14:nvContentPartPr>
              <p14:xfrm>
                <a:off x="5570983" y="640663"/>
                <a:ext cx="600480" cy="3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BACAB1F-2A32-8B4B-948C-4774A81116C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63423" y="633103"/>
                  <a:ext cx="615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4D89D60-2D68-C947-B065-F8B7F5F3E6C4}"/>
                    </a:ext>
                  </a:extLst>
                </p14:cNvPr>
                <p14:cNvContentPartPr/>
                <p14:nvPr/>
              </p14:nvContentPartPr>
              <p14:xfrm>
                <a:off x="6258223" y="482983"/>
                <a:ext cx="171000" cy="11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4D89D60-2D68-C947-B065-F8B7F5F3E6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50663" y="475423"/>
                  <a:ext cx="186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B04C51A-047D-9546-9354-5ACBAFAE5CA5}"/>
                    </a:ext>
                  </a:extLst>
                </p14:cNvPr>
                <p14:cNvContentPartPr/>
                <p14:nvPr/>
              </p14:nvContentPartPr>
              <p14:xfrm>
                <a:off x="5760703" y="686383"/>
                <a:ext cx="193320" cy="424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B04C51A-047D-9546-9354-5ACBAFAE5CA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53143" y="678823"/>
                  <a:ext cx="20844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F31D05C-F8C3-1A41-9812-0AF8A548C561}"/>
                    </a:ext>
                  </a:extLst>
                </p14:cNvPr>
                <p14:cNvContentPartPr/>
                <p14:nvPr/>
              </p14:nvContentPartPr>
              <p14:xfrm>
                <a:off x="4523023" y="873583"/>
                <a:ext cx="94680" cy="136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F31D05C-F8C3-1A41-9812-0AF8A548C56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15463" y="866023"/>
                  <a:ext cx="109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F6FCB96-25F7-634C-9959-9F9059BE77E2}"/>
                    </a:ext>
                  </a:extLst>
                </p14:cNvPr>
                <p14:cNvContentPartPr/>
                <p14:nvPr/>
              </p14:nvContentPartPr>
              <p14:xfrm>
                <a:off x="4498543" y="943423"/>
                <a:ext cx="120960" cy="13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F6FCB96-25F7-634C-9959-9F9059BE77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90983" y="935863"/>
                  <a:ext cx="136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6BE9C26-0D55-DB46-8548-0A27CB4B596A}"/>
                    </a:ext>
                  </a:extLst>
                </p14:cNvPr>
                <p14:cNvContentPartPr/>
                <p14:nvPr/>
              </p14:nvContentPartPr>
              <p14:xfrm>
                <a:off x="4685023" y="922183"/>
                <a:ext cx="20520" cy="80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6BE9C26-0D55-DB46-8548-0A27CB4B596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77463" y="914623"/>
                  <a:ext cx="356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DDE8E3D-A8FE-AC41-8538-49643899A7CE}"/>
                    </a:ext>
                  </a:extLst>
                </p14:cNvPr>
                <p14:cNvContentPartPr/>
                <p14:nvPr/>
              </p14:nvContentPartPr>
              <p14:xfrm>
                <a:off x="4660183" y="883663"/>
                <a:ext cx="148680" cy="108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DDE8E3D-A8FE-AC41-8538-49643899A7C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52983" y="876103"/>
                  <a:ext cx="163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B1A8FF7-039B-F544-9B08-52F544D1E027}"/>
                    </a:ext>
                  </a:extLst>
                </p14:cNvPr>
                <p14:cNvContentPartPr/>
                <p14:nvPr/>
              </p14:nvContentPartPr>
              <p14:xfrm>
                <a:off x="4851343" y="932263"/>
                <a:ext cx="12600" cy="81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B1A8FF7-039B-F544-9B08-52F544D1E02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43783" y="924703"/>
                  <a:ext cx="277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DE20C95-CB7C-3849-8FA7-78B1A754F761}"/>
                    </a:ext>
                  </a:extLst>
                </p14:cNvPr>
                <p14:cNvContentPartPr/>
                <p14:nvPr/>
              </p14:nvContentPartPr>
              <p14:xfrm>
                <a:off x="4827943" y="891583"/>
                <a:ext cx="116640" cy="122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DE20C95-CB7C-3849-8FA7-78B1A754F76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20383" y="884023"/>
                  <a:ext cx="131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D419A5F-832D-AE4B-8661-43B10BF9835C}"/>
                    </a:ext>
                  </a:extLst>
                </p14:cNvPr>
                <p14:cNvContentPartPr/>
                <p14:nvPr/>
              </p14:nvContentPartPr>
              <p14:xfrm>
                <a:off x="4944943" y="919663"/>
                <a:ext cx="75240" cy="90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D419A5F-832D-AE4B-8661-43B10BF9835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37383" y="912103"/>
                  <a:ext cx="90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56ED881-984D-6144-BCC7-FFEF2F0B177D}"/>
                    </a:ext>
                  </a:extLst>
                </p14:cNvPr>
                <p14:cNvContentPartPr/>
                <p14:nvPr/>
              </p14:nvContentPartPr>
              <p14:xfrm>
                <a:off x="5070223" y="921463"/>
                <a:ext cx="100440" cy="86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56ED881-984D-6144-BCC7-FFEF2F0B177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62663" y="913903"/>
                  <a:ext cx="115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80A714C-8D0B-9542-92F7-CA58ED2BA123}"/>
                    </a:ext>
                  </a:extLst>
                </p14:cNvPr>
                <p14:cNvContentPartPr/>
                <p14:nvPr/>
              </p14:nvContentPartPr>
              <p14:xfrm>
                <a:off x="4158343" y="729943"/>
                <a:ext cx="47880" cy="62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80A714C-8D0B-9542-92F7-CA58ED2BA12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50783" y="722383"/>
                  <a:ext cx="63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05674E8-117C-9F49-A608-64D5E093A28E}"/>
                    </a:ext>
                  </a:extLst>
                </p14:cNvPr>
                <p14:cNvContentPartPr/>
                <p14:nvPr/>
              </p14:nvContentPartPr>
              <p14:xfrm>
                <a:off x="4185703" y="741463"/>
                <a:ext cx="86760" cy="68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05674E8-117C-9F49-A608-64D5E093A28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78143" y="733903"/>
                  <a:ext cx="101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BAB81C9-9B9A-DF4C-B818-12DC29EC1237}"/>
                    </a:ext>
                  </a:extLst>
                </p14:cNvPr>
                <p14:cNvContentPartPr/>
                <p14:nvPr/>
              </p14:nvContentPartPr>
              <p14:xfrm>
                <a:off x="4052143" y="553543"/>
                <a:ext cx="2118600" cy="721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BAB81C9-9B9A-DF4C-B818-12DC29EC123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44583" y="545983"/>
                  <a:ext cx="213372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3ED2965-8704-5740-A9F8-FE89FF4C490A}"/>
                    </a:ext>
                  </a:extLst>
                </p14:cNvPr>
                <p14:cNvContentPartPr/>
                <p14:nvPr/>
              </p14:nvContentPartPr>
              <p14:xfrm>
                <a:off x="4712023" y="1282903"/>
                <a:ext cx="3240" cy="144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3ED2965-8704-5740-A9F8-FE89FF4C490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04463" y="1275343"/>
                  <a:ext cx="18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7C71B2A-AD0C-AD49-AA5D-F883EB9CFF15}"/>
                    </a:ext>
                  </a:extLst>
                </p14:cNvPr>
                <p14:cNvContentPartPr/>
                <p14:nvPr/>
              </p14:nvContentPartPr>
              <p14:xfrm>
                <a:off x="4652623" y="1293703"/>
                <a:ext cx="169920" cy="129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7C71B2A-AD0C-AD49-AA5D-F883EB9CFF1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45063" y="1286143"/>
                  <a:ext cx="185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78EA783-D3D6-1C4B-9078-AAE50812D72F}"/>
                    </a:ext>
                  </a:extLst>
                </p14:cNvPr>
                <p14:cNvContentPartPr/>
                <p14:nvPr/>
              </p14:nvContentPartPr>
              <p14:xfrm>
                <a:off x="4869343" y="1326463"/>
                <a:ext cx="14760" cy="104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78EA783-D3D6-1C4B-9078-AAE50812D72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61783" y="1318903"/>
                  <a:ext cx="298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72BE981-58F6-6D44-9D64-5A3C6E58BE1C}"/>
                    </a:ext>
                  </a:extLst>
                </p14:cNvPr>
                <p14:cNvContentPartPr/>
                <p14:nvPr/>
              </p14:nvContentPartPr>
              <p14:xfrm>
                <a:off x="4844863" y="1297303"/>
                <a:ext cx="144000" cy="141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72BE981-58F6-6D44-9D64-5A3C6E58BE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37303" y="1289743"/>
                  <a:ext cx="1591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C392C4D-EF08-3245-B4E0-AE061416380C}"/>
                    </a:ext>
                  </a:extLst>
                </p14:cNvPr>
                <p14:cNvContentPartPr/>
                <p14:nvPr/>
              </p14:nvContentPartPr>
              <p14:xfrm>
                <a:off x="5008663" y="1322143"/>
                <a:ext cx="70560" cy="108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C392C4D-EF08-3245-B4E0-AE061416380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01103" y="1314583"/>
                  <a:ext cx="85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577F1D8-05CA-D64F-ABA1-DC7576943A95}"/>
                    </a:ext>
                  </a:extLst>
                </p14:cNvPr>
                <p14:cNvContentPartPr/>
                <p14:nvPr/>
              </p14:nvContentPartPr>
              <p14:xfrm>
                <a:off x="5161303" y="1325743"/>
                <a:ext cx="97920" cy="111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577F1D8-05CA-D64F-ABA1-DC7576943A9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53743" y="1318183"/>
                  <a:ext cx="1130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3D3263E-8C49-3542-915D-3916C580E4AF}"/>
                    </a:ext>
                  </a:extLst>
                </p14:cNvPr>
                <p14:cNvContentPartPr/>
                <p14:nvPr/>
              </p14:nvContentPartPr>
              <p14:xfrm>
                <a:off x="5505103" y="1216663"/>
                <a:ext cx="112320" cy="10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D3263E-8C49-3542-915D-3916C580E4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97543" y="1209103"/>
                  <a:ext cx="127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5D43C59-E00B-8148-83BF-2BD562D98814}"/>
                    </a:ext>
                  </a:extLst>
                </p14:cNvPr>
                <p14:cNvContentPartPr/>
                <p14:nvPr/>
              </p14:nvContentPartPr>
              <p14:xfrm>
                <a:off x="5757463" y="1218103"/>
                <a:ext cx="138600" cy="84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5D43C59-E00B-8148-83BF-2BD562D988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49903" y="1210543"/>
                  <a:ext cx="15372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3EFD49B-16DD-2548-AAAE-220DC93F751B}"/>
                  </a:ext>
                </a:extLst>
              </p14:cNvPr>
              <p14:cNvContentPartPr/>
              <p14:nvPr/>
            </p14:nvContentPartPr>
            <p14:xfrm>
              <a:off x="3123343" y="4928983"/>
              <a:ext cx="180720" cy="202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3EFD49B-16DD-2548-AAAE-220DC93F751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15783" y="4921423"/>
                <a:ext cx="195480" cy="21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145" name="Group 48144">
            <a:extLst>
              <a:ext uri="{FF2B5EF4-FFF2-40B4-BE49-F238E27FC236}">
                <a16:creationId xmlns:a16="http://schemas.microsoft.com/office/drawing/2014/main" id="{C682DADF-F61B-E54F-B6F0-34E86158B71D}"/>
              </a:ext>
            </a:extLst>
          </p:cNvPr>
          <p:cNvGrpSpPr/>
          <p:nvPr/>
        </p:nvGrpSpPr>
        <p:grpSpPr>
          <a:xfrm>
            <a:off x="7394023" y="2443903"/>
            <a:ext cx="1224720" cy="1009800"/>
            <a:chOff x="7394023" y="2443903"/>
            <a:chExt cx="1224720" cy="10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974DC95-08F8-2840-98B9-AE66A68FFCD7}"/>
                    </a:ext>
                  </a:extLst>
                </p14:cNvPr>
                <p14:cNvContentPartPr/>
                <p14:nvPr/>
              </p14:nvContentPartPr>
              <p14:xfrm>
                <a:off x="7629823" y="2988943"/>
                <a:ext cx="14760" cy="244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974DC95-08F8-2840-98B9-AE66A68FFCD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22263" y="2981383"/>
                  <a:ext cx="29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C7036AE-1649-FA4C-AF25-2818574BDE55}"/>
                    </a:ext>
                  </a:extLst>
                </p14:cNvPr>
                <p14:cNvContentPartPr/>
                <p14:nvPr/>
              </p14:nvContentPartPr>
              <p14:xfrm>
                <a:off x="7633423" y="2984623"/>
                <a:ext cx="659880" cy="265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C7036AE-1649-FA4C-AF25-2818574BDE5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26223" y="2977063"/>
                  <a:ext cx="6750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6AED79F-11FB-774B-A305-19517D827726}"/>
                    </a:ext>
                  </a:extLst>
                </p14:cNvPr>
                <p14:cNvContentPartPr/>
                <p14:nvPr/>
              </p14:nvContentPartPr>
              <p14:xfrm>
                <a:off x="7610383" y="3234463"/>
                <a:ext cx="639000" cy="25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6AED79F-11FB-774B-A305-19517D8277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02823" y="3226903"/>
                  <a:ext cx="654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CF2B629-DCAE-5942-9B3A-7FEF24C1C0EA}"/>
                    </a:ext>
                  </a:extLst>
                </p14:cNvPr>
                <p14:cNvContentPartPr/>
                <p14:nvPr/>
              </p14:nvContentPartPr>
              <p14:xfrm>
                <a:off x="7817383" y="2726863"/>
                <a:ext cx="3240" cy="124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CF2B629-DCAE-5942-9B3A-7FEF24C1C0E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09823" y="2719663"/>
                  <a:ext cx="18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81040BD-8128-2840-BC9E-FAE6A36B69DB}"/>
                    </a:ext>
                  </a:extLst>
                </p14:cNvPr>
                <p14:cNvContentPartPr/>
                <p14:nvPr/>
              </p14:nvContentPartPr>
              <p14:xfrm>
                <a:off x="7745383" y="2861143"/>
                <a:ext cx="153360" cy="17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81040BD-8128-2840-BC9E-FAE6A36B69D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37823" y="2853583"/>
                  <a:ext cx="168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153B60F-FD59-084E-A6CC-727DF1722568}"/>
                    </a:ext>
                  </a:extLst>
                </p14:cNvPr>
                <p14:cNvContentPartPr/>
                <p14:nvPr/>
              </p14:nvContentPartPr>
              <p14:xfrm>
                <a:off x="7739623" y="2730103"/>
                <a:ext cx="126720" cy="6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153B60F-FD59-084E-A6CC-727DF172256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32063" y="2722543"/>
                  <a:ext cx="1418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1C44D59-3889-8B45-9C12-4ABDE49D6464}"/>
                    </a:ext>
                  </a:extLst>
                </p14:cNvPr>
                <p14:cNvContentPartPr/>
                <p14:nvPr/>
              </p14:nvContentPartPr>
              <p14:xfrm>
                <a:off x="7933663" y="2744503"/>
                <a:ext cx="7920" cy="151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1C44D59-3889-8B45-9C12-4ABDE49D646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26103" y="2736943"/>
                  <a:ext cx="23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25CB9EF-35A5-8948-A915-3341E4724359}"/>
                    </a:ext>
                  </a:extLst>
                </p14:cNvPr>
                <p14:cNvContentPartPr/>
                <p14:nvPr/>
              </p14:nvContentPartPr>
              <p14:xfrm>
                <a:off x="7915303" y="2729023"/>
                <a:ext cx="131760" cy="148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25CB9EF-35A5-8948-A915-3341E472435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07743" y="2721823"/>
                  <a:ext cx="146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144" name="Ink 48143">
                  <a:extLst>
                    <a:ext uri="{FF2B5EF4-FFF2-40B4-BE49-F238E27FC236}">
                      <a16:creationId xmlns:a16="http://schemas.microsoft.com/office/drawing/2014/main" id="{3E6E0E5D-198E-FA4A-8A23-185B4EADD3D4}"/>
                    </a:ext>
                  </a:extLst>
                </p14:cNvPr>
                <p14:cNvContentPartPr/>
                <p14:nvPr/>
              </p14:nvContentPartPr>
              <p14:xfrm>
                <a:off x="7394023" y="2443903"/>
                <a:ext cx="1224720" cy="1009800"/>
              </p14:xfrm>
            </p:contentPart>
          </mc:Choice>
          <mc:Fallback xmlns="">
            <p:pic>
              <p:nvPicPr>
                <p:cNvPr id="48144" name="Ink 48143">
                  <a:extLst>
                    <a:ext uri="{FF2B5EF4-FFF2-40B4-BE49-F238E27FC236}">
                      <a16:creationId xmlns:a16="http://schemas.microsoft.com/office/drawing/2014/main" id="{3E6E0E5D-198E-FA4A-8A23-185B4EADD3D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86463" y="2436343"/>
                  <a:ext cx="1239840" cy="10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8148" name="Ink 48147">
                <a:extLst>
                  <a:ext uri="{FF2B5EF4-FFF2-40B4-BE49-F238E27FC236}">
                    <a16:creationId xmlns:a16="http://schemas.microsoft.com/office/drawing/2014/main" id="{ED5FBD1A-784A-F941-A0C7-C0640F5A3B11}"/>
                  </a:ext>
                </a:extLst>
              </p14:cNvPr>
              <p14:cNvContentPartPr/>
              <p14:nvPr/>
            </p14:nvContentPartPr>
            <p14:xfrm>
              <a:off x="8806303" y="5093863"/>
              <a:ext cx="160200" cy="187920"/>
            </p14:xfrm>
          </p:contentPart>
        </mc:Choice>
        <mc:Fallback xmlns="">
          <p:pic>
            <p:nvPicPr>
              <p:cNvPr id="48148" name="Ink 48147">
                <a:extLst>
                  <a:ext uri="{FF2B5EF4-FFF2-40B4-BE49-F238E27FC236}">
                    <a16:creationId xmlns:a16="http://schemas.microsoft.com/office/drawing/2014/main" id="{ED5FBD1A-784A-F941-A0C7-C0640F5A3B1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798743" y="5086303"/>
                <a:ext cx="175320" cy="20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153" name="Group 48152">
            <a:extLst>
              <a:ext uri="{FF2B5EF4-FFF2-40B4-BE49-F238E27FC236}">
                <a16:creationId xmlns:a16="http://schemas.microsoft.com/office/drawing/2014/main" id="{469EEF81-334F-7348-A15B-1F5FB3098155}"/>
              </a:ext>
            </a:extLst>
          </p:cNvPr>
          <p:cNvGrpSpPr/>
          <p:nvPr/>
        </p:nvGrpSpPr>
        <p:grpSpPr>
          <a:xfrm>
            <a:off x="7661863" y="3478183"/>
            <a:ext cx="1368360" cy="1445400"/>
            <a:chOff x="7661863" y="3478183"/>
            <a:chExt cx="1368360" cy="14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E9850E4-6841-3E44-BB68-07F719D08896}"/>
                    </a:ext>
                  </a:extLst>
                </p14:cNvPr>
                <p14:cNvContentPartPr/>
                <p14:nvPr/>
              </p14:nvContentPartPr>
              <p14:xfrm>
                <a:off x="7738183" y="3640543"/>
                <a:ext cx="36720" cy="176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E9850E4-6841-3E44-BB68-07F719D0889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30623" y="3633343"/>
                  <a:ext cx="51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30FE66D-92AF-184C-9834-654DD2A90626}"/>
                    </a:ext>
                  </a:extLst>
                </p14:cNvPr>
                <p14:cNvContentPartPr/>
                <p14:nvPr/>
              </p14:nvContentPartPr>
              <p14:xfrm>
                <a:off x="7661863" y="3607423"/>
                <a:ext cx="221760" cy="90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30FE66D-92AF-184C-9834-654DD2A9062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54303" y="3599863"/>
                  <a:ext cx="236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FDA5F8B-BF61-FA47-B85B-F2425D2DA3E2}"/>
                    </a:ext>
                  </a:extLst>
                </p14:cNvPr>
                <p14:cNvContentPartPr/>
                <p14:nvPr/>
              </p14:nvContentPartPr>
              <p14:xfrm>
                <a:off x="8299063" y="3478183"/>
                <a:ext cx="61560" cy="907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FDA5F8B-BF61-FA47-B85B-F2425D2DA3E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91503" y="3470623"/>
                  <a:ext cx="76680" cy="9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CAA3B2C-FD7A-FC48-956D-C8A1DF1B5217}"/>
                    </a:ext>
                  </a:extLst>
                </p14:cNvPr>
                <p14:cNvContentPartPr/>
                <p14:nvPr/>
              </p14:nvContentPartPr>
              <p14:xfrm>
                <a:off x="8424703" y="3930343"/>
                <a:ext cx="86040" cy="138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CAA3B2C-FD7A-FC48-956D-C8A1DF1B521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17143" y="3922783"/>
                  <a:ext cx="101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F53CF43-8F13-7B4B-A930-7D7920337886}"/>
                    </a:ext>
                  </a:extLst>
                </p14:cNvPr>
                <p14:cNvContentPartPr/>
                <p14:nvPr/>
              </p14:nvContentPartPr>
              <p14:xfrm>
                <a:off x="8510383" y="3879583"/>
                <a:ext cx="43200" cy="213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F53CF43-8F13-7B4B-A930-7D792033788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02823" y="3872023"/>
                  <a:ext cx="58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8128" name="Ink 48127">
                  <a:extLst>
                    <a:ext uri="{FF2B5EF4-FFF2-40B4-BE49-F238E27FC236}">
                      <a16:creationId xmlns:a16="http://schemas.microsoft.com/office/drawing/2014/main" id="{EC53A5F0-93C8-AC4D-A1CF-6E978F370DA6}"/>
                    </a:ext>
                  </a:extLst>
                </p14:cNvPr>
                <p14:cNvContentPartPr/>
                <p14:nvPr/>
              </p14:nvContentPartPr>
              <p14:xfrm>
                <a:off x="8438383" y="3996223"/>
                <a:ext cx="120240" cy="31320"/>
              </p14:xfrm>
            </p:contentPart>
          </mc:Choice>
          <mc:Fallback xmlns="">
            <p:pic>
              <p:nvPicPr>
                <p:cNvPr id="48128" name="Ink 48127">
                  <a:extLst>
                    <a:ext uri="{FF2B5EF4-FFF2-40B4-BE49-F238E27FC236}">
                      <a16:creationId xmlns:a16="http://schemas.microsoft.com/office/drawing/2014/main" id="{EC53A5F0-93C8-AC4D-A1CF-6E978F370DA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430823" y="3988663"/>
                  <a:ext cx="135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8129" name="Ink 48128">
                  <a:extLst>
                    <a:ext uri="{FF2B5EF4-FFF2-40B4-BE49-F238E27FC236}">
                      <a16:creationId xmlns:a16="http://schemas.microsoft.com/office/drawing/2014/main" id="{F705D6E3-24AE-FF41-AC34-FDD9CAA78108}"/>
                    </a:ext>
                  </a:extLst>
                </p14:cNvPr>
                <p14:cNvContentPartPr/>
                <p14:nvPr/>
              </p14:nvContentPartPr>
              <p14:xfrm>
                <a:off x="8592103" y="3960583"/>
                <a:ext cx="18720" cy="73800"/>
              </p14:xfrm>
            </p:contentPart>
          </mc:Choice>
          <mc:Fallback xmlns="">
            <p:pic>
              <p:nvPicPr>
                <p:cNvPr id="48129" name="Ink 48128">
                  <a:extLst>
                    <a:ext uri="{FF2B5EF4-FFF2-40B4-BE49-F238E27FC236}">
                      <a16:creationId xmlns:a16="http://schemas.microsoft.com/office/drawing/2014/main" id="{F705D6E3-24AE-FF41-AC34-FDD9CAA7810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584543" y="3953023"/>
                  <a:ext cx="33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8132" name="Ink 48131">
                  <a:extLst>
                    <a:ext uri="{FF2B5EF4-FFF2-40B4-BE49-F238E27FC236}">
                      <a16:creationId xmlns:a16="http://schemas.microsoft.com/office/drawing/2014/main" id="{DE2F8D06-3147-A54A-BE5B-707FAC89764D}"/>
                    </a:ext>
                  </a:extLst>
                </p14:cNvPr>
                <p14:cNvContentPartPr/>
                <p14:nvPr/>
              </p14:nvContentPartPr>
              <p14:xfrm>
                <a:off x="8574103" y="3919543"/>
                <a:ext cx="144000" cy="108360"/>
              </p14:xfrm>
            </p:contentPart>
          </mc:Choice>
          <mc:Fallback xmlns="">
            <p:pic>
              <p:nvPicPr>
                <p:cNvPr id="48132" name="Ink 48131">
                  <a:extLst>
                    <a:ext uri="{FF2B5EF4-FFF2-40B4-BE49-F238E27FC236}">
                      <a16:creationId xmlns:a16="http://schemas.microsoft.com/office/drawing/2014/main" id="{DE2F8D06-3147-A54A-BE5B-707FAC89764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566543" y="3911983"/>
                  <a:ext cx="159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8133" name="Ink 48132">
                  <a:extLst>
                    <a:ext uri="{FF2B5EF4-FFF2-40B4-BE49-F238E27FC236}">
                      <a16:creationId xmlns:a16="http://schemas.microsoft.com/office/drawing/2014/main" id="{29012D23-4275-6746-830D-F45966E7D34A}"/>
                    </a:ext>
                  </a:extLst>
                </p14:cNvPr>
                <p14:cNvContentPartPr/>
                <p14:nvPr/>
              </p14:nvContentPartPr>
              <p14:xfrm>
                <a:off x="8711263" y="3942583"/>
                <a:ext cx="18360" cy="102600"/>
              </p14:xfrm>
            </p:contentPart>
          </mc:Choice>
          <mc:Fallback xmlns="">
            <p:pic>
              <p:nvPicPr>
                <p:cNvPr id="48133" name="Ink 48132">
                  <a:extLst>
                    <a:ext uri="{FF2B5EF4-FFF2-40B4-BE49-F238E27FC236}">
                      <a16:creationId xmlns:a16="http://schemas.microsoft.com/office/drawing/2014/main" id="{29012D23-4275-6746-830D-F45966E7D34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03703" y="3935023"/>
                  <a:ext cx="33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8134" name="Ink 48133">
                  <a:extLst>
                    <a:ext uri="{FF2B5EF4-FFF2-40B4-BE49-F238E27FC236}">
                      <a16:creationId xmlns:a16="http://schemas.microsoft.com/office/drawing/2014/main" id="{49C888E0-8333-504E-960D-0C2306162D19}"/>
                    </a:ext>
                  </a:extLst>
                </p14:cNvPr>
                <p14:cNvContentPartPr/>
                <p14:nvPr/>
              </p14:nvContentPartPr>
              <p14:xfrm>
                <a:off x="8722063" y="3900463"/>
                <a:ext cx="107280" cy="139320"/>
              </p14:xfrm>
            </p:contentPart>
          </mc:Choice>
          <mc:Fallback xmlns="">
            <p:pic>
              <p:nvPicPr>
                <p:cNvPr id="48134" name="Ink 48133">
                  <a:extLst>
                    <a:ext uri="{FF2B5EF4-FFF2-40B4-BE49-F238E27FC236}">
                      <a16:creationId xmlns:a16="http://schemas.microsoft.com/office/drawing/2014/main" id="{49C888E0-8333-504E-960D-0C2306162D1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714503" y="3892903"/>
                  <a:ext cx="1220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8135" name="Ink 48134">
                  <a:extLst>
                    <a:ext uri="{FF2B5EF4-FFF2-40B4-BE49-F238E27FC236}">
                      <a16:creationId xmlns:a16="http://schemas.microsoft.com/office/drawing/2014/main" id="{7746FA23-6D0C-0347-A7A6-9450445FD0BB}"/>
                    </a:ext>
                  </a:extLst>
                </p14:cNvPr>
                <p14:cNvContentPartPr/>
                <p14:nvPr/>
              </p14:nvContentPartPr>
              <p14:xfrm>
                <a:off x="8848423" y="3945463"/>
                <a:ext cx="60840" cy="90360"/>
              </p14:xfrm>
            </p:contentPart>
          </mc:Choice>
          <mc:Fallback xmlns="">
            <p:pic>
              <p:nvPicPr>
                <p:cNvPr id="48135" name="Ink 48134">
                  <a:extLst>
                    <a:ext uri="{FF2B5EF4-FFF2-40B4-BE49-F238E27FC236}">
                      <a16:creationId xmlns:a16="http://schemas.microsoft.com/office/drawing/2014/main" id="{7746FA23-6D0C-0347-A7A6-9450445FD0B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840863" y="3937903"/>
                  <a:ext cx="759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8136" name="Ink 48135">
                  <a:extLst>
                    <a:ext uri="{FF2B5EF4-FFF2-40B4-BE49-F238E27FC236}">
                      <a16:creationId xmlns:a16="http://schemas.microsoft.com/office/drawing/2014/main" id="{D1346803-1593-BE4B-98F6-49E04D8BBDE0}"/>
                    </a:ext>
                  </a:extLst>
                </p14:cNvPr>
                <p14:cNvContentPartPr/>
                <p14:nvPr/>
              </p14:nvContentPartPr>
              <p14:xfrm>
                <a:off x="8903503" y="3933943"/>
                <a:ext cx="110880" cy="114840"/>
              </p14:xfrm>
            </p:contentPart>
          </mc:Choice>
          <mc:Fallback xmlns="">
            <p:pic>
              <p:nvPicPr>
                <p:cNvPr id="48136" name="Ink 48135">
                  <a:extLst>
                    <a:ext uri="{FF2B5EF4-FFF2-40B4-BE49-F238E27FC236}">
                      <a16:creationId xmlns:a16="http://schemas.microsoft.com/office/drawing/2014/main" id="{D1346803-1593-BE4B-98F6-49E04D8BBD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895943" y="3926383"/>
                  <a:ext cx="125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137" name="Ink 48136">
                  <a:extLst>
                    <a:ext uri="{FF2B5EF4-FFF2-40B4-BE49-F238E27FC236}">
                      <a16:creationId xmlns:a16="http://schemas.microsoft.com/office/drawing/2014/main" id="{609A35FE-424E-7D43-98B9-BCB05DEA4240}"/>
                    </a:ext>
                  </a:extLst>
                </p14:cNvPr>
                <p14:cNvContentPartPr/>
                <p14:nvPr/>
              </p14:nvContentPartPr>
              <p14:xfrm>
                <a:off x="8096023" y="3491143"/>
                <a:ext cx="49680" cy="1054080"/>
              </p14:xfrm>
            </p:contentPart>
          </mc:Choice>
          <mc:Fallback xmlns="">
            <p:pic>
              <p:nvPicPr>
                <p:cNvPr id="48137" name="Ink 48136">
                  <a:extLst>
                    <a:ext uri="{FF2B5EF4-FFF2-40B4-BE49-F238E27FC236}">
                      <a16:creationId xmlns:a16="http://schemas.microsoft.com/office/drawing/2014/main" id="{609A35FE-424E-7D43-98B9-BCB05DEA424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88463" y="3483583"/>
                  <a:ext cx="64800" cy="10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8138" name="Ink 48137">
                  <a:extLst>
                    <a:ext uri="{FF2B5EF4-FFF2-40B4-BE49-F238E27FC236}">
                      <a16:creationId xmlns:a16="http://schemas.microsoft.com/office/drawing/2014/main" id="{242192C0-D9E9-2344-A869-84EE4EF7E59F}"/>
                    </a:ext>
                  </a:extLst>
                </p14:cNvPr>
                <p14:cNvContentPartPr/>
                <p14:nvPr/>
              </p14:nvContentPartPr>
              <p14:xfrm>
                <a:off x="7944103" y="4573303"/>
                <a:ext cx="36000" cy="160560"/>
              </p14:xfrm>
            </p:contentPart>
          </mc:Choice>
          <mc:Fallback xmlns="">
            <p:pic>
              <p:nvPicPr>
                <p:cNvPr id="48138" name="Ink 48137">
                  <a:extLst>
                    <a:ext uri="{FF2B5EF4-FFF2-40B4-BE49-F238E27FC236}">
                      <a16:creationId xmlns:a16="http://schemas.microsoft.com/office/drawing/2014/main" id="{242192C0-D9E9-2344-A869-84EE4EF7E59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936543" y="4565743"/>
                  <a:ext cx="51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8139" name="Ink 48138">
                  <a:extLst>
                    <a:ext uri="{FF2B5EF4-FFF2-40B4-BE49-F238E27FC236}">
                      <a16:creationId xmlns:a16="http://schemas.microsoft.com/office/drawing/2014/main" id="{8E689185-9E92-1D44-A4D3-B2BB377B3EE6}"/>
                    </a:ext>
                  </a:extLst>
                </p14:cNvPr>
                <p14:cNvContentPartPr/>
                <p14:nvPr/>
              </p14:nvContentPartPr>
              <p14:xfrm>
                <a:off x="7907743" y="4554943"/>
                <a:ext cx="149040" cy="165240"/>
              </p14:xfrm>
            </p:contentPart>
          </mc:Choice>
          <mc:Fallback xmlns="">
            <p:pic>
              <p:nvPicPr>
                <p:cNvPr id="48139" name="Ink 48138">
                  <a:extLst>
                    <a:ext uri="{FF2B5EF4-FFF2-40B4-BE49-F238E27FC236}">
                      <a16:creationId xmlns:a16="http://schemas.microsoft.com/office/drawing/2014/main" id="{8E689185-9E92-1D44-A4D3-B2BB377B3EE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00543" y="4547383"/>
                  <a:ext cx="164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8140" name="Ink 48139">
                  <a:extLst>
                    <a:ext uri="{FF2B5EF4-FFF2-40B4-BE49-F238E27FC236}">
                      <a16:creationId xmlns:a16="http://schemas.microsoft.com/office/drawing/2014/main" id="{AB932B89-A1EB-5144-9308-E4245C6EE581}"/>
                    </a:ext>
                  </a:extLst>
                </p14:cNvPr>
                <p14:cNvContentPartPr/>
                <p14:nvPr/>
              </p14:nvContentPartPr>
              <p14:xfrm>
                <a:off x="8041303" y="4594903"/>
                <a:ext cx="116640" cy="148320"/>
              </p14:xfrm>
            </p:contentPart>
          </mc:Choice>
          <mc:Fallback xmlns="">
            <p:pic>
              <p:nvPicPr>
                <p:cNvPr id="48140" name="Ink 48139">
                  <a:extLst>
                    <a:ext uri="{FF2B5EF4-FFF2-40B4-BE49-F238E27FC236}">
                      <a16:creationId xmlns:a16="http://schemas.microsoft.com/office/drawing/2014/main" id="{AB932B89-A1EB-5144-9308-E4245C6EE58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33743" y="4587343"/>
                  <a:ext cx="131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8141" name="Ink 48140">
                  <a:extLst>
                    <a:ext uri="{FF2B5EF4-FFF2-40B4-BE49-F238E27FC236}">
                      <a16:creationId xmlns:a16="http://schemas.microsoft.com/office/drawing/2014/main" id="{216C7FE6-7DEB-5241-9F1E-78F5BDABCD5E}"/>
                    </a:ext>
                  </a:extLst>
                </p14:cNvPr>
                <p14:cNvContentPartPr/>
                <p14:nvPr/>
              </p14:nvContentPartPr>
              <p14:xfrm>
                <a:off x="8222023" y="4597783"/>
                <a:ext cx="79560" cy="133920"/>
              </p14:xfrm>
            </p:contentPart>
          </mc:Choice>
          <mc:Fallback xmlns="">
            <p:pic>
              <p:nvPicPr>
                <p:cNvPr id="48141" name="Ink 48140">
                  <a:extLst>
                    <a:ext uri="{FF2B5EF4-FFF2-40B4-BE49-F238E27FC236}">
                      <a16:creationId xmlns:a16="http://schemas.microsoft.com/office/drawing/2014/main" id="{216C7FE6-7DEB-5241-9F1E-78F5BDABCD5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14463" y="4590223"/>
                  <a:ext cx="94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8142" name="Ink 48141">
                  <a:extLst>
                    <a:ext uri="{FF2B5EF4-FFF2-40B4-BE49-F238E27FC236}">
                      <a16:creationId xmlns:a16="http://schemas.microsoft.com/office/drawing/2014/main" id="{B037D4A5-24C8-194E-95BC-541B1E7858CD}"/>
                    </a:ext>
                  </a:extLst>
                </p14:cNvPr>
                <p14:cNvContentPartPr/>
                <p14:nvPr/>
              </p14:nvContentPartPr>
              <p14:xfrm>
                <a:off x="8343343" y="4596343"/>
                <a:ext cx="129600" cy="143280"/>
              </p14:xfrm>
            </p:contentPart>
          </mc:Choice>
          <mc:Fallback xmlns="">
            <p:pic>
              <p:nvPicPr>
                <p:cNvPr id="48142" name="Ink 48141">
                  <a:extLst>
                    <a:ext uri="{FF2B5EF4-FFF2-40B4-BE49-F238E27FC236}">
                      <a16:creationId xmlns:a16="http://schemas.microsoft.com/office/drawing/2014/main" id="{B037D4A5-24C8-194E-95BC-541B1E7858C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35783" y="4588783"/>
                  <a:ext cx="144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8146" name="Ink 48145">
                  <a:extLst>
                    <a:ext uri="{FF2B5EF4-FFF2-40B4-BE49-F238E27FC236}">
                      <a16:creationId xmlns:a16="http://schemas.microsoft.com/office/drawing/2014/main" id="{E6A32E6D-F6EC-9C48-82D3-E0B1C84F9396}"/>
                    </a:ext>
                  </a:extLst>
                </p14:cNvPr>
                <p14:cNvContentPartPr/>
                <p14:nvPr/>
              </p14:nvContentPartPr>
              <p14:xfrm>
                <a:off x="8751223" y="4333903"/>
                <a:ext cx="17640" cy="392400"/>
              </p14:xfrm>
            </p:contentPart>
          </mc:Choice>
          <mc:Fallback xmlns="">
            <p:pic>
              <p:nvPicPr>
                <p:cNvPr id="48146" name="Ink 48145">
                  <a:extLst>
                    <a:ext uri="{FF2B5EF4-FFF2-40B4-BE49-F238E27FC236}">
                      <a16:creationId xmlns:a16="http://schemas.microsoft.com/office/drawing/2014/main" id="{E6A32E6D-F6EC-9C48-82D3-E0B1C84F939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43663" y="4326343"/>
                  <a:ext cx="327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8147" name="Ink 48146">
                  <a:extLst>
                    <a:ext uri="{FF2B5EF4-FFF2-40B4-BE49-F238E27FC236}">
                      <a16:creationId xmlns:a16="http://schemas.microsoft.com/office/drawing/2014/main" id="{C03E413C-2D49-E442-B88B-83C1A7AA968F}"/>
                    </a:ext>
                  </a:extLst>
                </p14:cNvPr>
                <p14:cNvContentPartPr/>
                <p14:nvPr/>
              </p14:nvContentPartPr>
              <p14:xfrm>
                <a:off x="8747623" y="4282423"/>
                <a:ext cx="282600" cy="641160"/>
              </p14:xfrm>
            </p:contentPart>
          </mc:Choice>
          <mc:Fallback xmlns="">
            <p:pic>
              <p:nvPicPr>
                <p:cNvPr id="48147" name="Ink 48146">
                  <a:extLst>
                    <a:ext uri="{FF2B5EF4-FFF2-40B4-BE49-F238E27FC236}">
                      <a16:creationId xmlns:a16="http://schemas.microsoft.com/office/drawing/2014/main" id="{C03E413C-2D49-E442-B88B-83C1A7AA968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740063" y="4274863"/>
                  <a:ext cx="29772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8150" name="Ink 48149">
                  <a:extLst>
                    <a:ext uri="{FF2B5EF4-FFF2-40B4-BE49-F238E27FC236}">
                      <a16:creationId xmlns:a16="http://schemas.microsoft.com/office/drawing/2014/main" id="{A6CA2122-412C-1647-8996-0416C90C4299}"/>
                    </a:ext>
                  </a:extLst>
                </p14:cNvPr>
                <p14:cNvContentPartPr/>
                <p14:nvPr/>
              </p14:nvContentPartPr>
              <p14:xfrm>
                <a:off x="8328223" y="4391143"/>
                <a:ext cx="430560" cy="43200"/>
              </p14:xfrm>
            </p:contentPart>
          </mc:Choice>
          <mc:Fallback xmlns="">
            <p:pic>
              <p:nvPicPr>
                <p:cNvPr id="48150" name="Ink 48149">
                  <a:extLst>
                    <a:ext uri="{FF2B5EF4-FFF2-40B4-BE49-F238E27FC236}">
                      <a16:creationId xmlns:a16="http://schemas.microsoft.com/office/drawing/2014/main" id="{A6CA2122-412C-1647-8996-0416C90C429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20663" y="4383583"/>
                  <a:ext cx="4456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8152" name="Ink 48151">
                  <a:extLst>
                    <a:ext uri="{FF2B5EF4-FFF2-40B4-BE49-F238E27FC236}">
                      <a16:creationId xmlns:a16="http://schemas.microsoft.com/office/drawing/2014/main" id="{385C96EF-86C5-5447-8BA8-964B1F1A1872}"/>
                    </a:ext>
                  </a:extLst>
                </p14:cNvPr>
                <p14:cNvContentPartPr/>
                <p14:nvPr/>
              </p14:nvContentPartPr>
              <p14:xfrm>
                <a:off x="8116183" y="4496263"/>
                <a:ext cx="661320" cy="79560"/>
              </p14:xfrm>
            </p:contentPart>
          </mc:Choice>
          <mc:Fallback xmlns="">
            <p:pic>
              <p:nvPicPr>
                <p:cNvPr id="48152" name="Ink 48151">
                  <a:extLst>
                    <a:ext uri="{FF2B5EF4-FFF2-40B4-BE49-F238E27FC236}">
                      <a16:creationId xmlns:a16="http://schemas.microsoft.com/office/drawing/2014/main" id="{385C96EF-86C5-5447-8BA8-964B1F1A187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08623" y="4488703"/>
                  <a:ext cx="67644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158" name="Group 48157">
            <a:extLst>
              <a:ext uri="{FF2B5EF4-FFF2-40B4-BE49-F238E27FC236}">
                <a16:creationId xmlns:a16="http://schemas.microsoft.com/office/drawing/2014/main" id="{ED760C93-7049-4345-B2CA-BFCE1FABA475}"/>
              </a:ext>
            </a:extLst>
          </p:cNvPr>
          <p:cNvGrpSpPr/>
          <p:nvPr/>
        </p:nvGrpSpPr>
        <p:grpSpPr>
          <a:xfrm>
            <a:off x="8203303" y="2764663"/>
            <a:ext cx="311760" cy="386640"/>
            <a:chOff x="8203303" y="2764663"/>
            <a:chExt cx="31176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8154" name="Ink 48153">
                  <a:extLst>
                    <a:ext uri="{FF2B5EF4-FFF2-40B4-BE49-F238E27FC236}">
                      <a16:creationId xmlns:a16="http://schemas.microsoft.com/office/drawing/2014/main" id="{1F95055F-E323-BE47-B393-5045B2ADD371}"/>
                    </a:ext>
                  </a:extLst>
                </p14:cNvPr>
                <p14:cNvContentPartPr/>
                <p14:nvPr/>
              </p14:nvContentPartPr>
              <p14:xfrm>
                <a:off x="8203303" y="2766823"/>
                <a:ext cx="133920" cy="189000"/>
              </p14:xfrm>
            </p:contentPart>
          </mc:Choice>
          <mc:Fallback xmlns="">
            <p:pic>
              <p:nvPicPr>
                <p:cNvPr id="48154" name="Ink 48153">
                  <a:extLst>
                    <a:ext uri="{FF2B5EF4-FFF2-40B4-BE49-F238E27FC236}">
                      <a16:creationId xmlns:a16="http://schemas.microsoft.com/office/drawing/2014/main" id="{1F95055F-E323-BE47-B393-5045B2ADD37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95743" y="2759263"/>
                  <a:ext cx="149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8155" name="Ink 48154">
                  <a:extLst>
                    <a:ext uri="{FF2B5EF4-FFF2-40B4-BE49-F238E27FC236}">
                      <a16:creationId xmlns:a16="http://schemas.microsoft.com/office/drawing/2014/main" id="{3D8DB450-35D0-874C-B381-ABF5C7CC07C9}"/>
                    </a:ext>
                  </a:extLst>
                </p14:cNvPr>
                <p14:cNvContentPartPr/>
                <p14:nvPr/>
              </p14:nvContentPartPr>
              <p14:xfrm>
                <a:off x="8283943" y="2983903"/>
                <a:ext cx="231120" cy="167400"/>
              </p14:xfrm>
            </p:contentPart>
          </mc:Choice>
          <mc:Fallback xmlns="">
            <p:pic>
              <p:nvPicPr>
                <p:cNvPr id="48155" name="Ink 48154">
                  <a:extLst>
                    <a:ext uri="{FF2B5EF4-FFF2-40B4-BE49-F238E27FC236}">
                      <a16:creationId xmlns:a16="http://schemas.microsoft.com/office/drawing/2014/main" id="{3D8DB450-35D0-874C-B381-ABF5C7CC07C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76383" y="2976343"/>
                  <a:ext cx="246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8157" name="Ink 48156">
                  <a:extLst>
                    <a:ext uri="{FF2B5EF4-FFF2-40B4-BE49-F238E27FC236}">
                      <a16:creationId xmlns:a16="http://schemas.microsoft.com/office/drawing/2014/main" id="{6E5EA65F-9943-E240-8E04-015CFDE96447}"/>
                    </a:ext>
                  </a:extLst>
                </p14:cNvPr>
                <p14:cNvContentPartPr/>
                <p14:nvPr/>
              </p14:nvContentPartPr>
              <p14:xfrm>
                <a:off x="8321743" y="2764663"/>
                <a:ext cx="58320" cy="101880"/>
              </p14:xfrm>
            </p:contentPart>
          </mc:Choice>
          <mc:Fallback xmlns="">
            <p:pic>
              <p:nvPicPr>
                <p:cNvPr id="48157" name="Ink 48156">
                  <a:extLst>
                    <a:ext uri="{FF2B5EF4-FFF2-40B4-BE49-F238E27FC236}">
                      <a16:creationId xmlns:a16="http://schemas.microsoft.com/office/drawing/2014/main" id="{6E5EA65F-9943-E240-8E04-015CFDE9644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14183" y="2757103"/>
                  <a:ext cx="73440" cy="117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29967"/>
          <a:stretch/>
        </p:blipFill>
        <p:spPr>
          <a:xfrm>
            <a:off x="323528" y="-171400"/>
            <a:ext cx="8090611" cy="666285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7C3816-4D6B-F343-9DBC-12B660B92878}"/>
                  </a:ext>
                </a:extLst>
              </p14:cNvPr>
              <p14:cNvContentPartPr/>
              <p14:nvPr/>
            </p14:nvContentPartPr>
            <p14:xfrm>
              <a:off x="1282303" y="675583"/>
              <a:ext cx="1312200" cy="130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7C3816-4D6B-F343-9DBC-12B660B928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4743" y="668023"/>
                <a:ext cx="1327320" cy="14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DFA509B-BC7E-9E40-993A-F06D924B85A4}"/>
              </a:ext>
            </a:extLst>
          </p:cNvPr>
          <p:cNvGrpSpPr/>
          <p:nvPr/>
        </p:nvGrpSpPr>
        <p:grpSpPr>
          <a:xfrm>
            <a:off x="5503663" y="952783"/>
            <a:ext cx="979920" cy="264600"/>
            <a:chOff x="5503663" y="952783"/>
            <a:chExt cx="97992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7A753CC-3DBD-5E4C-A46C-C1EA8875E56A}"/>
                    </a:ext>
                  </a:extLst>
                </p14:cNvPr>
                <p14:cNvContentPartPr/>
                <p14:nvPr/>
              </p14:nvContentPartPr>
              <p14:xfrm>
                <a:off x="5503663" y="982303"/>
                <a:ext cx="131760" cy="235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7A753CC-3DBD-5E4C-A46C-C1EA8875E56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96103" y="974743"/>
                  <a:ext cx="1468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A31381F-F202-9C4F-A2C0-49C82BC327D6}"/>
                    </a:ext>
                  </a:extLst>
                </p14:cNvPr>
                <p14:cNvContentPartPr/>
                <p14:nvPr/>
              </p14:nvContentPartPr>
              <p14:xfrm>
                <a:off x="5663143" y="978703"/>
                <a:ext cx="82440" cy="115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A31381F-F202-9C4F-A2C0-49C82BC327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55583" y="971143"/>
                  <a:ext cx="97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16D1754-0D17-B143-AB86-6BFCBAD57E9B}"/>
                    </a:ext>
                  </a:extLst>
                </p14:cNvPr>
                <p14:cNvContentPartPr/>
                <p14:nvPr/>
              </p14:nvContentPartPr>
              <p14:xfrm>
                <a:off x="5795983" y="1000663"/>
                <a:ext cx="118080" cy="82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16D1754-0D17-B143-AB86-6BFCBAD57E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88423" y="993103"/>
                  <a:ext cx="133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A17629-54A0-694B-AB41-BEADAE3D8685}"/>
                    </a:ext>
                  </a:extLst>
                </p14:cNvPr>
                <p14:cNvContentPartPr/>
                <p14:nvPr/>
              </p14:nvContentPartPr>
              <p14:xfrm>
                <a:off x="5948623" y="972943"/>
                <a:ext cx="144720" cy="107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A17629-54A0-694B-AB41-BEADAE3D86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41063" y="965383"/>
                  <a:ext cx="159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2F10BC3-64F4-3541-86BF-CC9A858A7D3C}"/>
                    </a:ext>
                  </a:extLst>
                </p14:cNvPr>
                <p14:cNvContentPartPr/>
                <p14:nvPr/>
              </p14:nvContentPartPr>
              <p14:xfrm>
                <a:off x="6135823" y="1005343"/>
                <a:ext cx="66240" cy="83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2F10BC3-64F4-3541-86BF-CC9A858A7D3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28263" y="997783"/>
                  <a:ext cx="81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7DD2B9-A2AB-5940-9183-BEB4F385D0A6}"/>
                    </a:ext>
                  </a:extLst>
                </p14:cNvPr>
                <p14:cNvContentPartPr/>
                <p14:nvPr/>
              </p14:nvContentPartPr>
              <p14:xfrm>
                <a:off x="6253903" y="1012903"/>
                <a:ext cx="11160" cy="88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7DD2B9-A2AB-5940-9183-BEB4F385D0A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46343" y="1005343"/>
                  <a:ext cx="262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B07D2E4-06A0-3F41-956C-B94594B4DDD9}"/>
                    </a:ext>
                  </a:extLst>
                </p14:cNvPr>
                <p14:cNvContentPartPr/>
                <p14:nvPr/>
              </p14:nvContentPartPr>
              <p14:xfrm>
                <a:off x="6251743" y="952783"/>
                <a:ext cx="24480" cy="7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B07D2E4-06A0-3F41-956C-B94594B4DD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44183" y="945223"/>
                  <a:ext cx="392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3B1FF1C-F36E-1244-BF49-DB0EC121A65A}"/>
                    </a:ext>
                  </a:extLst>
                </p14:cNvPr>
                <p14:cNvContentPartPr/>
                <p14:nvPr/>
              </p14:nvContentPartPr>
              <p14:xfrm>
                <a:off x="6311863" y="970063"/>
                <a:ext cx="171720" cy="94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3B1FF1C-F36E-1244-BF49-DB0EC121A6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04303" y="962503"/>
                  <a:ext cx="186840" cy="10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4010F4E-18C0-EB45-8448-D4621A33D933}"/>
                  </a:ext>
                </a:extLst>
              </p14:cNvPr>
              <p14:cNvContentPartPr/>
              <p14:nvPr/>
            </p14:nvContentPartPr>
            <p14:xfrm>
              <a:off x="1475263" y="4468183"/>
              <a:ext cx="363600" cy="43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4010F4E-18C0-EB45-8448-D4621A33D93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67703" y="4460623"/>
                <a:ext cx="3787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2916488-9CAC-6247-9C12-67E277C910C0}"/>
                  </a:ext>
                </a:extLst>
              </p14:cNvPr>
              <p14:cNvContentPartPr/>
              <p14:nvPr/>
            </p14:nvContentPartPr>
            <p14:xfrm>
              <a:off x="7152463" y="3383863"/>
              <a:ext cx="140040" cy="1845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2916488-9CAC-6247-9C12-67E277C910C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45263" y="3376303"/>
                <a:ext cx="155160" cy="18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43A3768-3986-3241-9585-F8574B299B9D}"/>
                  </a:ext>
                </a:extLst>
              </p14:cNvPr>
              <p14:cNvContentPartPr/>
              <p14:nvPr/>
            </p14:nvContentPartPr>
            <p14:xfrm>
              <a:off x="7184503" y="3268303"/>
              <a:ext cx="636840" cy="54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43A3768-3986-3241-9585-F8574B299B9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76943" y="3260743"/>
                <a:ext cx="6519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E5D0C70-6385-E244-9445-ADC6629500E3}"/>
                  </a:ext>
                </a:extLst>
              </p14:cNvPr>
              <p14:cNvContentPartPr/>
              <p14:nvPr/>
            </p14:nvContentPartPr>
            <p14:xfrm>
              <a:off x="7765903" y="3294583"/>
              <a:ext cx="88560" cy="19090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E5D0C70-6385-E244-9445-ADC6629500E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758343" y="3287023"/>
                <a:ext cx="103680" cy="19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C88DC2E-94EB-4846-8D0C-F4EF85476E15}"/>
                  </a:ext>
                </a:extLst>
              </p14:cNvPr>
              <p14:cNvContentPartPr/>
              <p14:nvPr/>
            </p14:nvContentPartPr>
            <p14:xfrm>
              <a:off x="7175503" y="5164783"/>
              <a:ext cx="525600" cy="37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C88DC2E-94EB-4846-8D0C-F4EF85476E1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68303" y="5157223"/>
                <a:ext cx="5407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24FCFFA-D12A-FD44-825F-8B9F737FAA05}"/>
                  </a:ext>
                </a:extLst>
              </p14:cNvPr>
              <p14:cNvContentPartPr/>
              <p14:nvPr/>
            </p14:nvContentPartPr>
            <p14:xfrm>
              <a:off x="7455943" y="5314903"/>
              <a:ext cx="244080" cy="1789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24FCFFA-D12A-FD44-825F-8B9F737FAA0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48383" y="5307343"/>
                <a:ext cx="2588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1EE52D0-5775-FA41-A8C9-B41FE83BA755}"/>
                  </a:ext>
                </a:extLst>
              </p14:cNvPr>
              <p14:cNvContentPartPr/>
              <p14:nvPr/>
            </p14:nvContentPartPr>
            <p14:xfrm>
              <a:off x="5974543" y="4075423"/>
              <a:ext cx="12855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1EE52D0-5775-FA41-A8C9-B41FE83BA7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66983" y="4067863"/>
                <a:ext cx="1300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C5DB489-110D-354F-834F-60B83B9C246F}"/>
                  </a:ext>
                </a:extLst>
              </p14:cNvPr>
              <p14:cNvContentPartPr/>
              <p14:nvPr/>
            </p14:nvContentPartPr>
            <p14:xfrm>
              <a:off x="5240863" y="4246783"/>
              <a:ext cx="19080" cy="491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C5DB489-110D-354F-834F-60B83B9C246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33303" y="4239223"/>
                <a:ext cx="3420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E27914C-292B-F54F-A8AB-BC8AC6E3F4E3}"/>
                  </a:ext>
                </a:extLst>
              </p14:cNvPr>
              <p14:cNvContentPartPr/>
              <p14:nvPr/>
            </p14:nvContentPartPr>
            <p14:xfrm>
              <a:off x="5264983" y="4124023"/>
              <a:ext cx="609120" cy="43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E27914C-292B-F54F-A8AB-BC8AC6E3F4E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57423" y="4116463"/>
                <a:ext cx="6242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83C6FEC-31A8-2341-8A90-E68FF35E3571}"/>
                  </a:ext>
                </a:extLst>
              </p14:cNvPr>
              <p14:cNvContentPartPr/>
              <p14:nvPr/>
            </p14:nvContentPartPr>
            <p14:xfrm>
              <a:off x="5939983" y="4099183"/>
              <a:ext cx="82440" cy="569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83C6FEC-31A8-2341-8A90-E68FF35E357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32423" y="4091983"/>
                <a:ext cx="9720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761D1DB-B234-9C45-8BF8-C601D0B248F3}"/>
                  </a:ext>
                </a:extLst>
              </p14:cNvPr>
              <p14:cNvContentPartPr/>
              <p14:nvPr/>
            </p14:nvContentPartPr>
            <p14:xfrm>
              <a:off x="5289463" y="4703263"/>
              <a:ext cx="728280" cy="56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761D1DB-B234-9C45-8BF8-C601D0B248F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81903" y="4695703"/>
                <a:ext cx="7434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DAE0706-4E78-584D-BCCB-B7A730E0F43E}"/>
                  </a:ext>
                </a:extLst>
              </p14:cNvPr>
              <p14:cNvContentPartPr/>
              <p14:nvPr/>
            </p14:nvContentPartPr>
            <p14:xfrm>
              <a:off x="5434903" y="4572943"/>
              <a:ext cx="141840" cy="119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DAE0706-4E78-584D-BCCB-B7A730E0F43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27343" y="4565383"/>
                <a:ext cx="1569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FBBF288-4627-564E-A231-6CDA16860FFA}"/>
                  </a:ext>
                </a:extLst>
              </p14:cNvPr>
              <p14:cNvContentPartPr/>
              <p14:nvPr/>
            </p14:nvContentPartPr>
            <p14:xfrm>
              <a:off x="5634343" y="4599943"/>
              <a:ext cx="24480" cy="95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FBBF288-4627-564E-A231-6CDA16860FF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626783" y="4592743"/>
                <a:ext cx="392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7362F5D-530C-4143-AC66-B1A0029097CB}"/>
                  </a:ext>
                </a:extLst>
              </p14:cNvPr>
              <p14:cNvContentPartPr/>
              <p14:nvPr/>
            </p14:nvContentPartPr>
            <p14:xfrm>
              <a:off x="5611663" y="4552423"/>
              <a:ext cx="96840" cy="97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7362F5D-530C-4143-AC66-B1A0029097C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04103" y="4544863"/>
                <a:ext cx="1119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5C43CEA-3125-A944-9E4F-8D81962DC43F}"/>
                  </a:ext>
                </a:extLst>
              </p14:cNvPr>
              <p14:cNvContentPartPr/>
              <p14:nvPr/>
            </p14:nvContentPartPr>
            <p14:xfrm>
              <a:off x="5735143" y="4553143"/>
              <a:ext cx="126000" cy="95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5C43CEA-3125-A944-9E4F-8D81962DC43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27583" y="4545583"/>
                <a:ext cx="1411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790CB66-C7D4-444C-A528-63A88C368F8B}"/>
                  </a:ext>
                </a:extLst>
              </p14:cNvPr>
              <p14:cNvContentPartPr/>
              <p14:nvPr/>
            </p14:nvContentPartPr>
            <p14:xfrm>
              <a:off x="5423023" y="4241743"/>
              <a:ext cx="73080" cy="146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790CB66-C7D4-444C-A528-63A88C368F8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15463" y="4234183"/>
                <a:ext cx="878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486F98A-7085-7F49-AC9C-533349656C55}"/>
                  </a:ext>
                </a:extLst>
              </p14:cNvPr>
              <p14:cNvContentPartPr/>
              <p14:nvPr/>
            </p14:nvContentPartPr>
            <p14:xfrm>
              <a:off x="5491423" y="4210423"/>
              <a:ext cx="104760" cy="187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486F98A-7085-7F49-AC9C-533349656C5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483863" y="4202863"/>
                <a:ext cx="11988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5C11EC2-C89E-0F41-B26B-A1FAABD57E22}"/>
                  </a:ext>
                </a:extLst>
              </p14:cNvPr>
              <p14:cNvContentPartPr/>
              <p14:nvPr/>
            </p14:nvContentPartPr>
            <p14:xfrm>
              <a:off x="5468743" y="4302583"/>
              <a:ext cx="93240" cy="25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5C11EC2-C89E-0F41-B26B-A1FAABD57E2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461183" y="4295023"/>
                <a:ext cx="1083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FD10F20-9B77-444B-836C-6C4E974907DE}"/>
                  </a:ext>
                </a:extLst>
              </p14:cNvPr>
              <p14:cNvContentPartPr/>
              <p14:nvPr/>
            </p14:nvContentPartPr>
            <p14:xfrm>
              <a:off x="5614903" y="4261903"/>
              <a:ext cx="96120" cy="936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FD10F20-9B77-444B-836C-6C4E974907D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07343" y="4254343"/>
                <a:ext cx="1112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34DEA93-D963-674E-B1F1-9205F944F696}"/>
                  </a:ext>
                </a:extLst>
              </p14:cNvPr>
              <p14:cNvContentPartPr/>
              <p14:nvPr/>
            </p14:nvContentPartPr>
            <p14:xfrm>
              <a:off x="5723623" y="4266223"/>
              <a:ext cx="83160" cy="90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34DEA93-D963-674E-B1F1-9205F944F69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716063" y="4258663"/>
                <a:ext cx="982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0F7FB0B-50EC-B04A-A371-B104A4AB7276}"/>
                  </a:ext>
                </a:extLst>
              </p14:cNvPr>
              <p14:cNvContentPartPr/>
              <p14:nvPr/>
            </p14:nvContentPartPr>
            <p14:xfrm>
              <a:off x="1769743" y="3844663"/>
              <a:ext cx="4327560" cy="464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0F7FB0B-50EC-B04A-A371-B104A4AB727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762183" y="3837103"/>
                <a:ext cx="434268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1AE92F1-4C4D-BF4C-BC36-47C9B5C1AFB3}"/>
                  </a:ext>
                </a:extLst>
              </p14:cNvPr>
              <p14:cNvContentPartPr/>
              <p14:nvPr/>
            </p14:nvContentPartPr>
            <p14:xfrm>
              <a:off x="6039343" y="3956263"/>
              <a:ext cx="93240" cy="244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1AE92F1-4C4D-BF4C-BC36-47C9B5C1AFB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31783" y="3948703"/>
                <a:ext cx="1083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B05F446-2020-0044-8482-102EAF5318EC}"/>
                  </a:ext>
                </a:extLst>
              </p14:cNvPr>
              <p14:cNvContentPartPr/>
              <p14:nvPr/>
            </p14:nvContentPartPr>
            <p14:xfrm>
              <a:off x="6122503" y="3868423"/>
              <a:ext cx="18720" cy="107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B05F446-2020-0044-8482-102EAF5318E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14943" y="3861223"/>
                <a:ext cx="338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CF32C3B-A7D2-A54B-BEF5-8E3111167249}"/>
                  </a:ext>
                </a:extLst>
              </p14:cNvPr>
              <p14:cNvContentPartPr/>
              <p14:nvPr/>
            </p14:nvContentPartPr>
            <p14:xfrm>
              <a:off x="6191623" y="4109623"/>
              <a:ext cx="135360" cy="1454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CF32C3B-A7D2-A54B-BEF5-8E311116724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184063" y="4102063"/>
                <a:ext cx="150480" cy="16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FD16297A-B7F0-D84C-9055-BA3C5444A047}"/>
              </a:ext>
            </a:extLst>
          </p:cNvPr>
          <p:cNvGrpSpPr/>
          <p:nvPr/>
        </p:nvGrpSpPr>
        <p:grpSpPr>
          <a:xfrm>
            <a:off x="6436783" y="3963103"/>
            <a:ext cx="733320" cy="222480"/>
            <a:chOff x="6436783" y="3963103"/>
            <a:chExt cx="73332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ACCF21C-F3E2-1544-8C02-D4AEC47A4983}"/>
                    </a:ext>
                  </a:extLst>
                </p14:cNvPr>
                <p14:cNvContentPartPr/>
                <p14:nvPr/>
              </p14:nvContentPartPr>
              <p14:xfrm>
                <a:off x="6508063" y="4003423"/>
                <a:ext cx="13680" cy="139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ACCF21C-F3E2-1544-8C02-D4AEC47A498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00503" y="3995863"/>
                  <a:ext cx="28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975753E-9F7B-A540-BBFC-85101D6DF89F}"/>
                    </a:ext>
                  </a:extLst>
                </p14:cNvPr>
                <p14:cNvContentPartPr/>
                <p14:nvPr/>
              </p14:nvContentPartPr>
              <p14:xfrm>
                <a:off x="6436783" y="4026103"/>
                <a:ext cx="190080" cy="101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975753E-9F7B-A540-BBFC-85101D6DF8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29223" y="4018543"/>
                  <a:ext cx="205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9649C2E-BC93-8844-8F54-EB8DC0DD601C}"/>
                    </a:ext>
                  </a:extLst>
                </p14:cNvPr>
                <p14:cNvContentPartPr/>
                <p14:nvPr/>
              </p14:nvContentPartPr>
              <p14:xfrm>
                <a:off x="6657823" y="3968503"/>
                <a:ext cx="118440" cy="170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9649C2E-BC93-8844-8F54-EB8DC0DD601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50263" y="3960943"/>
                  <a:ext cx="1335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E153EDA-C7C9-D045-B9D0-091487E5C8AE}"/>
                    </a:ext>
                  </a:extLst>
                </p14:cNvPr>
                <p14:cNvContentPartPr/>
                <p14:nvPr/>
              </p14:nvContentPartPr>
              <p14:xfrm>
                <a:off x="6804703" y="3992263"/>
                <a:ext cx="66960" cy="93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E153EDA-C7C9-D045-B9D0-091487E5C8A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97143" y="3984703"/>
                  <a:ext cx="82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CAE2CEF-1C68-A844-9B0A-9487BE9F2AD6}"/>
                    </a:ext>
                  </a:extLst>
                </p14:cNvPr>
                <p14:cNvContentPartPr/>
                <p14:nvPr/>
              </p14:nvContentPartPr>
              <p14:xfrm>
                <a:off x="6859423" y="3963103"/>
                <a:ext cx="144000" cy="129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CAE2CEF-1C68-A844-9B0A-9487BE9F2AD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851863" y="3955543"/>
                  <a:ext cx="159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403DB34-5057-1040-9A6F-E41F43ADCC25}"/>
                    </a:ext>
                  </a:extLst>
                </p14:cNvPr>
                <p14:cNvContentPartPr/>
                <p14:nvPr/>
              </p14:nvContentPartPr>
              <p14:xfrm>
                <a:off x="7053823" y="4019623"/>
                <a:ext cx="116280" cy="165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403DB34-5057-1040-9A6F-E41F43ADCC2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46263" y="4012063"/>
                  <a:ext cx="13140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30912AF-AF91-6C4D-A171-1B005C2F161A}"/>
                  </a:ext>
                </a:extLst>
              </p14:cNvPr>
              <p14:cNvContentPartPr/>
              <p14:nvPr/>
            </p14:nvContentPartPr>
            <p14:xfrm>
              <a:off x="1806103" y="5018263"/>
              <a:ext cx="3155760" cy="6310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30912AF-AF91-6C4D-A171-1B005C2F161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798543" y="5010703"/>
                <a:ext cx="3170880" cy="64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2E5B73EB-2604-0A4A-A6C2-39C5E617D1A3}"/>
              </a:ext>
            </a:extLst>
          </p:cNvPr>
          <p:cNvGrpSpPr/>
          <p:nvPr/>
        </p:nvGrpSpPr>
        <p:grpSpPr>
          <a:xfrm>
            <a:off x="538183" y="3683383"/>
            <a:ext cx="642600" cy="240840"/>
            <a:chOff x="538183" y="3683383"/>
            <a:chExt cx="64260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17DC3BF-DF17-3E4F-9EEF-C9CE7FDEF428}"/>
                    </a:ext>
                  </a:extLst>
                </p14:cNvPr>
                <p14:cNvContentPartPr/>
                <p14:nvPr/>
              </p14:nvContentPartPr>
              <p14:xfrm>
                <a:off x="626743" y="3735943"/>
                <a:ext cx="26280" cy="155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17DC3BF-DF17-3E4F-9EEF-C9CE7FDEF42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9183" y="3728383"/>
                  <a:ext cx="41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7E81E4C-7037-3B4A-97FE-27AAE36F6A13}"/>
                    </a:ext>
                  </a:extLst>
                </p14:cNvPr>
                <p14:cNvContentPartPr/>
                <p14:nvPr/>
              </p14:nvContentPartPr>
              <p14:xfrm>
                <a:off x="569503" y="3881743"/>
                <a:ext cx="193320" cy="42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7E81E4C-7037-3B4A-97FE-27AAE36F6A1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1943" y="3874183"/>
                  <a:ext cx="2084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83F830E-FB24-524E-9CF2-D5406A176E57}"/>
                    </a:ext>
                  </a:extLst>
                </p14:cNvPr>
                <p14:cNvContentPartPr/>
                <p14:nvPr/>
              </p14:nvContentPartPr>
              <p14:xfrm>
                <a:off x="538183" y="3755023"/>
                <a:ext cx="168120" cy="42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83F830E-FB24-524E-9CF2-D5406A176E5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0623" y="3747463"/>
                  <a:ext cx="183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F47C6A5-9940-D844-9D2F-77C7724BA50B}"/>
                    </a:ext>
                  </a:extLst>
                </p14:cNvPr>
                <p14:cNvContentPartPr/>
                <p14:nvPr/>
              </p14:nvContentPartPr>
              <p14:xfrm>
                <a:off x="824023" y="3737383"/>
                <a:ext cx="44640" cy="148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F47C6A5-9940-D844-9D2F-77C7724BA50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6823" y="3729823"/>
                  <a:ext cx="59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E9114EF-ED71-6B4D-980D-DBCB2C92EED9}"/>
                    </a:ext>
                  </a:extLst>
                </p14:cNvPr>
                <p14:cNvContentPartPr/>
                <p14:nvPr/>
              </p14:nvContentPartPr>
              <p14:xfrm>
                <a:off x="859663" y="3728023"/>
                <a:ext cx="83880" cy="135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E9114EF-ED71-6B4D-980D-DBCB2C92EED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2103" y="3720463"/>
                  <a:ext cx="99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7A273F4-C04F-174E-BC24-E5872BD0C98F}"/>
                    </a:ext>
                  </a:extLst>
                </p14:cNvPr>
                <p14:cNvContentPartPr/>
                <p14:nvPr/>
              </p14:nvContentPartPr>
              <p14:xfrm>
                <a:off x="833743" y="3808303"/>
                <a:ext cx="83160" cy="24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7A273F4-C04F-174E-BC24-E5872BD0C98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6183" y="3800743"/>
                  <a:ext cx="98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A97278C-ED2E-8448-89D6-B9F19E56F605}"/>
                    </a:ext>
                  </a:extLst>
                </p14:cNvPr>
                <p14:cNvContentPartPr/>
                <p14:nvPr/>
              </p14:nvContentPartPr>
              <p14:xfrm>
                <a:off x="995023" y="3683383"/>
                <a:ext cx="185760" cy="139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A97278C-ED2E-8448-89D6-B9F19E56F60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87463" y="3675823"/>
                  <a:ext cx="200880" cy="154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med">
    <p:diamond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5" b="18856"/>
          <a:stretch/>
        </p:blipFill>
        <p:spPr>
          <a:xfrm>
            <a:off x="395536" y="-243408"/>
            <a:ext cx="7642975" cy="697692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8A6498-85CA-A44C-8CE0-8BDA6C26AD9D}"/>
              </a:ext>
            </a:extLst>
          </p:cNvPr>
          <p:cNvGrpSpPr/>
          <p:nvPr/>
        </p:nvGrpSpPr>
        <p:grpSpPr>
          <a:xfrm>
            <a:off x="6664894" y="1386798"/>
            <a:ext cx="622440" cy="165960"/>
            <a:chOff x="6664894" y="1386798"/>
            <a:chExt cx="62244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1C0C712-9284-264F-A8FA-4B5C4C60863E}"/>
                    </a:ext>
                  </a:extLst>
                </p14:cNvPr>
                <p14:cNvContentPartPr/>
                <p14:nvPr/>
              </p14:nvContentPartPr>
              <p14:xfrm>
                <a:off x="6664894" y="1418478"/>
                <a:ext cx="107640" cy="112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1C0C712-9284-264F-A8FA-4B5C4C60863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57334" y="1410918"/>
                  <a:ext cx="122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076F1B9-6873-154D-8674-1F5C41315CB5}"/>
                    </a:ext>
                  </a:extLst>
                </p14:cNvPr>
                <p14:cNvContentPartPr/>
                <p14:nvPr/>
              </p14:nvContentPartPr>
              <p14:xfrm>
                <a:off x="6839494" y="1421358"/>
                <a:ext cx="97560" cy="117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076F1B9-6873-154D-8674-1F5C41315C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32294" y="1413798"/>
                  <a:ext cx="112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DF1F118-5F43-E547-9D44-E8D5D4ED78BA}"/>
                    </a:ext>
                  </a:extLst>
                </p14:cNvPr>
                <p14:cNvContentPartPr/>
                <p14:nvPr/>
              </p14:nvContentPartPr>
              <p14:xfrm>
                <a:off x="7020934" y="1386798"/>
                <a:ext cx="119880" cy="131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DF1F118-5F43-E547-9D44-E8D5D4ED78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13374" y="1379238"/>
                  <a:ext cx="135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D7162A-F846-1443-9861-8F90BC855221}"/>
                    </a:ext>
                  </a:extLst>
                </p14:cNvPr>
                <p14:cNvContentPartPr/>
                <p14:nvPr/>
              </p14:nvContentPartPr>
              <p14:xfrm>
                <a:off x="7278694" y="1401558"/>
                <a:ext cx="8640" cy="151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D7162A-F846-1443-9861-8F90BC8552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71134" y="1393998"/>
                  <a:ext cx="23760" cy="16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464DC54-4987-054F-92C0-E72E2120A1A5}"/>
                  </a:ext>
                </a:extLst>
              </p14:cNvPr>
              <p14:cNvContentPartPr/>
              <p14:nvPr/>
            </p14:nvContentPartPr>
            <p14:xfrm>
              <a:off x="6712774" y="2968638"/>
              <a:ext cx="121680" cy="124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464DC54-4987-054F-92C0-E72E2120A1A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05214" y="2961078"/>
                <a:ext cx="136800" cy="13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09834915-0A42-EB46-80E3-F96A47886DE0}"/>
              </a:ext>
            </a:extLst>
          </p:cNvPr>
          <p:cNvGrpSpPr/>
          <p:nvPr/>
        </p:nvGrpSpPr>
        <p:grpSpPr>
          <a:xfrm>
            <a:off x="6973054" y="2911398"/>
            <a:ext cx="171000" cy="163800"/>
            <a:chOff x="6973054" y="2911398"/>
            <a:chExt cx="17100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3B3A1C6-6C7E-9245-952D-AF5B718701EC}"/>
                    </a:ext>
                  </a:extLst>
                </p14:cNvPr>
                <p14:cNvContentPartPr/>
                <p14:nvPr/>
              </p14:nvContentPartPr>
              <p14:xfrm>
                <a:off x="6973054" y="2911398"/>
                <a:ext cx="21960" cy="14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3B3A1C6-6C7E-9245-952D-AF5B718701E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65494" y="2903838"/>
                  <a:ext cx="36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76C32B-798D-4440-B7C6-2487D5B73356}"/>
                    </a:ext>
                  </a:extLst>
                </p14:cNvPr>
                <p14:cNvContentPartPr/>
                <p14:nvPr/>
              </p14:nvContentPartPr>
              <p14:xfrm>
                <a:off x="7034254" y="2933718"/>
                <a:ext cx="109800" cy="141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76C32B-798D-4440-B7C6-2487D5B7335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26694" y="2926158"/>
                  <a:ext cx="12456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3232B89-3207-284A-8ACC-91159CE32F4F}"/>
                  </a:ext>
                </a:extLst>
              </p14:cNvPr>
              <p14:cNvContentPartPr/>
              <p14:nvPr/>
            </p14:nvContentPartPr>
            <p14:xfrm>
              <a:off x="7281214" y="2932998"/>
              <a:ext cx="21960" cy="163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3232B89-3207-284A-8ACC-91159CE32F4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73654" y="2925438"/>
                <a:ext cx="36720" cy="17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5CF1CD9-6428-5A4E-B86D-71481D502CA7}"/>
              </a:ext>
            </a:extLst>
          </p:cNvPr>
          <p:cNvGrpSpPr/>
          <p:nvPr/>
        </p:nvGrpSpPr>
        <p:grpSpPr>
          <a:xfrm>
            <a:off x="6649414" y="3986358"/>
            <a:ext cx="622440" cy="177840"/>
            <a:chOff x="6649414" y="3986358"/>
            <a:chExt cx="62244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D739C6-4769-1F45-9074-752CC60117CB}"/>
                    </a:ext>
                  </a:extLst>
                </p14:cNvPr>
                <p14:cNvContentPartPr/>
                <p14:nvPr/>
              </p14:nvContentPartPr>
              <p14:xfrm>
                <a:off x="6649414" y="4026318"/>
                <a:ext cx="143640" cy="137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D739C6-4769-1F45-9074-752CC60117C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41854" y="4018758"/>
                  <a:ext cx="158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AAA6407-45D8-3142-BB95-18E26DA7E296}"/>
                    </a:ext>
                  </a:extLst>
                </p14:cNvPr>
                <p14:cNvContentPartPr/>
                <p14:nvPr/>
              </p14:nvContentPartPr>
              <p14:xfrm>
                <a:off x="6843814" y="4027398"/>
                <a:ext cx="119520" cy="127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AAA6407-45D8-3142-BB95-18E26DA7E29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36254" y="4019838"/>
                  <a:ext cx="134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A63CF91-71E8-EB49-9B6C-3C890BB773FA}"/>
                    </a:ext>
                  </a:extLst>
                </p14:cNvPr>
                <p14:cNvContentPartPr/>
                <p14:nvPr/>
              </p14:nvContentPartPr>
              <p14:xfrm>
                <a:off x="7055854" y="4001478"/>
                <a:ext cx="16560" cy="127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A63CF91-71E8-EB49-9B6C-3C890BB773F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48294" y="3993918"/>
                  <a:ext cx="31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AF87859-0C07-7A43-BD39-B4ED56D2BF63}"/>
                    </a:ext>
                  </a:extLst>
                </p14:cNvPr>
                <p14:cNvContentPartPr/>
                <p14:nvPr/>
              </p14:nvContentPartPr>
              <p14:xfrm>
                <a:off x="7144054" y="3986358"/>
                <a:ext cx="127800" cy="141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AF87859-0C07-7A43-BD39-B4ED56D2BF6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36494" y="3979158"/>
                  <a:ext cx="14256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0836E2-1DAA-114B-82AE-AC5A40AAC3C8}"/>
              </a:ext>
            </a:extLst>
          </p:cNvPr>
          <p:cNvGrpSpPr/>
          <p:nvPr/>
        </p:nvGrpSpPr>
        <p:grpSpPr>
          <a:xfrm>
            <a:off x="7701694" y="1290318"/>
            <a:ext cx="514800" cy="220320"/>
            <a:chOff x="7701694" y="1290318"/>
            <a:chExt cx="51480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39CAC9E-D0C4-D848-A378-05F48716AC1B}"/>
                    </a:ext>
                  </a:extLst>
                </p14:cNvPr>
                <p14:cNvContentPartPr/>
                <p14:nvPr/>
              </p14:nvContentPartPr>
              <p14:xfrm>
                <a:off x="7701694" y="1324878"/>
                <a:ext cx="89280" cy="185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39CAC9E-D0C4-D848-A378-05F48716AC1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94134" y="1317318"/>
                  <a:ext cx="104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C120338-39BF-D843-8046-D6AD472B4325}"/>
                    </a:ext>
                  </a:extLst>
                </p14:cNvPr>
                <p14:cNvContentPartPr/>
                <p14:nvPr/>
              </p14:nvContentPartPr>
              <p14:xfrm>
                <a:off x="7830214" y="1408038"/>
                <a:ext cx="74160" cy="90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C120338-39BF-D843-8046-D6AD472B43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22654" y="1400478"/>
                  <a:ext cx="89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25B2869-2773-AA41-846D-ED592998DD1A}"/>
                    </a:ext>
                  </a:extLst>
                </p14:cNvPr>
                <p14:cNvContentPartPr/>
                <p14:nvPr/>
              </p14:nvContentPartPr>
              <p14:xfrm>
                <a:off x="7956574" y="1408038"/>
                <a:ext cx="109800" cy="100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25B2869-2773-AA41-846D-ED592998DD1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49014" y="1400478"/>
                  <a:ext cx="124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1E18ED-BB78-BA41-B058-DD5C5EDF557E}"/>
                    </a:ext>
                  </a:extLst>
                </p14:cNvPr>
                <p14:cNvContentPartPr/>
                <p14:nvPr/>
              </p14:nvContentPartPr>
              <p14:xfrm>
                <a:off x="8109214" y="1358358"/>
                <a:ext cx="80280" cy="141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1E18ED-BB78-BA41-B058-DD5C5EDF55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01654" y="1350798"/>
                  <a:ext cx="95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33675CF-A43B-8E49-B951-791BC7D6C691}"/>
                    </a:ext>
                  </a:extLst>
                </p14:cNvPr>
                <p14:cNvContentPartPr/>
                <p14:nvPr/>
              </p14:nvContentPartPr>
              <p14:xfrm>
                <a:off x="8189134" y="1290318"/>
                <a:ext cx="27360" cy="189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33675CF-A43B-8E49-B951-791BC7D6C69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81574" y="1282758"/>
                  <a:ext cx="4248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BDC10CF-2B09-0748-8BAC-5E44BD20F583}"/>
              </a:ext>
            </a:extLst>
          </p:cNvPr>
          <p:cNvGrpSpPr/>
          <p:nvPr/>
        </p:nvGrpSpPr>
        <p:grpSpPr>
          <a:xfrm>
            <a:off x="7629694" y="2821038"/>
            <a:ext cx="531360" cy="238680"/>
            <a:chOff x="7629694" y="2821038"/>
            <a:chExt cx="53136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254E8CD-95E3-9F47-B8B7-87FCC89468E3}"/>
                    </a:ext>
                  </a:extLst>
                </p14:cNvPr>
                <p14:cNvContentPartPr/>
                <p14:nvPr/>
              </p14:nvContentPartPr>
              <p14:xfrm>
                <a:off x="7629694" y="2864598"/>
                <a:ext cx="80280" cy="168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254E8CD-95E3-9F47-B8B7-87FCC89468E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22134" y="2857038"/>
                  <a:ext cx="95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79D1255-DEB3-E247-93B7-584D71EAD1EF}"/>
                    </a:ext>
                  </a:extLst>
                </p14:cNvPr>
                <p14:cNvContentPartPr/>
                <p14:nvPr/>
              </p14:nvContentPartPr>
              <p14:xfrm>
                <a:off x="7696294" y="2850558"/>
                <a:ext cx="72000" cy="165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79D1255-DEB3-E247-93B7-584D71EAD1E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88734" y="2842998"/>
                  <a:ext cx="87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11531FB-036E-D34D-993E-E1A0A4C40542}"/>
                    </a:ext>
                  </a:extLst>
                </p14:cNvPr>
                <p14:cNvContentPartPr/>
                <p14:nvPr/>
              </p14:nvContentPartPr>
              <p14:xfrm>
                <a:off x="7652014" y="2958558"/>
                <a:ext cx="106560" cy="21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11531FB-036E-D34D-993E-E1A0A4C405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44454" y="2950998"/>
                  <a:ext cx="121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9183203-C314-FC49-834F-BE2328019EE8}"/>
                    </a:ext>
                  </a:extLst>
                </p14:cNvPr>
                <p14:cNvContentPartPr/>
                <p14:nvPr/>
              </p14:nvContentPartPr>
              <p14:xfrm>
                <a:off x="7825894" y="2945958"/>
                <a:ext cx="111240" cy="11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9183203-C314-FC49-834F-BE2328019EE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18334" y="2938398"/>
                  <a:ext cx="126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9C4687F-ACCD-404A-BB22-7BFB84E6E88D}"/>
                    </a:ext>
                  </a:extLst>
                </p14:cNvPr>
                <p14:cNvContentPartPr/>
                <p14:nvPr/>
              </p14:nvContentPartPr>
              <p14:xfrm>
                <a:off x="7931014" y="2824998"/>
                <a:ext cx="11880" cy="221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9C4687F-ACCD-404A-BB22-7BFB84E6E8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23814" y="2817438"/>
                  <a:ext cx="270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B502C1B-B1B6-3448-BFFF-8EC2ED40F04E}"/>
                    </a:ext>
                  </a:extLst>
                </p14:cNvPr>
                <p14:cNvContentPartPr/>
                <p14:nvPr/>
              </p14:nvContentPartPr>
              <p14:xfrm>
                <a:off x="8017774" y="2952798"/>
                <a:ext cx="111240" cy="73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B502C1B-B1B6-3448-BFFF-8EC2ED40F04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10214" y="2945238"/>
                  <a:ext cx="126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9154BD9-7D09-3945-B653-FABC220286AE}"/>
                    </a:ext>
                  </a:extLst>
                </p14:cNvPr>
                <p14:cNvContentPartPr/>
                <p14:nvPr/>
              </p14:nvContentPartPr>
              <p14:xfrm>
                <a:off x="8130454" y="2821038"/>
                <a:ext cx="30600" cy="182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9154BD9-7D09-3945-B653-FABC220286A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22894" y="2813478"/>
                  <a:ext cx="4536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684F43E-67DD-FA41-AD6B-4F723F469D1F}"/>
              </a:ext>
            </a:extLst>
          </p:cNvPr>
          <p:cNvGrpSpPr/>
          <p:nvPr/>
        </p:nvGrpSpPr>
        <p:grpSpPr>
          <a:xfrm>
            <a:off x="7612054" y="3949278"/>
            <a:ext cx="613800" cy="189360"/>
            <a:chOff x="7612054" y="3949278"/>
            <a:chExt cx="61380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CE8D5EA-58CF-454B-B847-5E4C7813DD4D}"/>
                    </a:ext>
                  </a:extLst>
                </p14:cNvPr>
                <p14:cNvContentPartPr/>
                <p14:nvPr/>
              </p14:nvContentPartPr>
              <p14:xfrm>
                <a:off x="7612054" y="3949278"/>
                <a:ext cx="98640" cy="168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CE8D5EA-58CF-454B-B847-5E4C7813DD4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04494" y="3942078"/>
                  <a:ext cx="113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C67554E-0506-6448-8FB4-6BFE7678D8C5}"/>
                    </a:ext>
                  </a:extLst>
                </p14:cNvPr>
                <p14:cNvContentPartPr/>
                <p14:nvPr/>
              </p14:nvContentPartPr>
              <p14:xfrm>
                <a:off x="7775494" y="4002198"/>
                <a:ext cx="12240" cy="128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C67554E-0506-6448-8FB4-6BFE7678D8C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67934" y="3994638"/>
                  <a:ext cx="27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642C492-12B7-9643-9B50-F04BBFE008D3}"/>
                    </a:ext>
                  </a:extLst>
                </p14:cNvPr>
                <p14:cNvContentPartPr/>
                <p14:nvPr/>
              </p14:nvContentPartPr>
              <p14:xfrm>
                <a:off x="7745974" y="3993918"/>
                <a:ext cx="100800" cy="17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642C492-12B7-9643-9B50-F04BBFE008D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38414" y="3986358"/>
                  <a:ext cx="115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18175D0-D270-2A4B-9D14-281CA32FCCEA}"/>
                    </a:ext>
                  </a:extLst>
                </p14:cNvPr>
                <p14:cNvContentPartPr/>
                <p14:nvPr/>
              </p14:nvContentPartPr>
              <p14:xfrm>
                <a:off x="7876294" y="4007238"/>
                <a:ext cx="79200" cy="131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18175D0-D270-2A4B-9D14-281CA32FCCE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68734" y="3999678"/>
                  <a:ext cx="943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BD80DE3-559E-0D40-9D25-9DD8A998FD91}"/>
                    </a:ext>
                  </a:extLst>
                </p14:cNvPr>
                <p14:cNvContentPartPr/>
                <p14:nvPr/>
              </p14:nvContentPartPr>
              <p14:xfrm>
                <a:off x="8005174" y="4007958"/>
                <a:ext cx="64800" cy="123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BD80DE3-559E-0D40-9D25-9DD8A998FD9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97614" y="4000398"/>
                  <a:ext cx="79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476DCE4-154B-0740-AB38-EB61D4C411F8}"/>
                    </a:ext>
                  </a:extLst>
                </p14:cNvPr>
                <p14:cNvContentPartPr/>
                <p14:nvPr/>
              </p14:nvContentPartPr>
              <p14:xfrm>
                <a:off x="8109214" y="3995718"/>
                <a:ext cx="116640" cy="111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476DCE4-154B-0740-AB38-EB61D4C411F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01654" y="3988158"/>
                  <a:ext cx="131400" cy="12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CC9B5CD-9FC1-2240-8B21-F8C5A940E954}"/>
                  </a:ext>
                </a:extLst>
              </p14:cNvPr>
              <p14:cNvContentPartPr/>
              <p14:nvPr/>
            </p14:nvContentPartPr>
            <p14:xfrm>
              <a:off x="4696054" y="6823518"/>
              <a:ext cx="3240" cy="3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CC9B5CD-9FC1-2240-8B21-F8C5A940E95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91734" y="6819198"/>
                <a:ext cx="118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F14F113-F9E6-774E-8935-714D27FF8FF1}"/>
                  </a:ext>
                </a:extLst>
              </p14:cNvPr>
              <p14:cNvContentPartPr/>
              <p14:nvPr/>
            </p14:nvContentPartPr>
            <p14:xfrm>
              <a:off x="3166786" y="698701"/>
              <a:ext cx="245520" cy="281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F14F113-F9E6-774E-8935-714D27FF8FF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159226" y="691141"/>
                <a:ext cx="260640" cy="29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EF0E660B-D1FF-524D-8234-CF3DA986C19E}"/>
              </a:ext>
            </a:extLst>
          </p:cNvPr>
          <p:cNvGrpSpPr/>
          <p:nvPr/>
        </p:nvGrpSpPr>
        <p:grpSpPr>
          <a:xfrm>
            <a:off x="5432266" y="723541"/>
            <a:ext cx="1002600" cy="412200"/>
            <a:chOff x="5432266" y="723541"/>
            <a:chExt cx="100260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3B8B402-7629-F841-8C6F-2380F2540528}"/>
                    </a:ext>
                  </a:extLst>
                </p14:cNvPr>
                <p14:cNvContentPartPr/>
                <p14:nvPr/>
              </p14:nvContentPartPr>
              <p14:xfrm>
                <a:off x="5432266" y="723541"/>
                <a:ext cx="266400" cy="289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3B8B402-7629-F841-8C6F-2380F254052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24706" y="715981"/>
                  <a:ext cx="2811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FB5313B-9A93-6A4F-B327-3764F191190D}"/>
                    </a:ext>
                  </a:extLst>
                </p14:cNvPr>
                <p14:cNvContentPartPr/>
                <p14:nvPr/>
              </p14:nvContentPartPr>
              <p14:xfrm>
                <a:off x="5630266" y="1000021"/>
                <a:ext cx="39240" cy="72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FB5313B-9A93-6A4F-B327-3764F191190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22706" y="992461"/>
                  <a:ext cx="54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3C1B58F-CD9E-D546-982F-ADAF6F32403B}"/>
                    </a:ext>
                  </a:extLst>
                </p14:cNvPr>
                <p14:cNvContentPartPr/>
                <p14:nvPr/>
              </p14:nvContentPartPr>
              <p14:xfrm>
                <a:off x="5799466" y="1114861"/>
                <a:ext cx="79560" cy="20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3C1B58F-CD9E-D546-982F-ADAF6F32403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91906" y="1107301"/>
                  <a:ext cx="94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3656C12-C7CD-AA48-9EE2-A779217B67F1}"/>
                    </a:ext>
                  </a:extLst>
                </p14:cNvPr>
                <p14:cNvContentPartPr/>
                <p14:nvPr/>
              </p14:nvContentPartPr>
              <p14:xfrm>
                <a:off x="5988106" y="1118461"/>
                <a:ext cx="89640" cy="13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3656C12-C7CD-AA48-9EE2-A779217B67F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80546" y="1110901"/>
                  <a:ext cx="104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8D0A4A5-95C0-0E40-B9AE-CBD15C7AA242}"/>
                    </a:ext>
                  </a:extLst>
                </p14:cNvPr>
                <p14:cNvContentPartPr/>
                <p14:nvPr/>
              </p14:nvContentPartPr>
              <p14:xfrm>
                <a:off x="6190786" y="1111981"/>
                <a:ext cx="81000" cy="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8D0A4A5-95C0-0E40-B9AE-CBD15C7AA24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83226" y="1104421"/>
                  <a:ext cx="961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5C1C4AE-D1F5-8D42-96BE-14858F44388D}"/>
                    </a:ext>
                  </a:extLst>
                </p14:cNvPr>
                <p14:cNvContentPartPr/>
                <p14:nvPr/>
              </p14:nvContentPartPr>
              <p14:xfrm>
                <a:off x="6389146" y="1099381"/>
                <a:ext cx="4572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5C1C4AE-D1F5-8D42-96BE-14858F44388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81586" y="1091821"/>
                  <a:ext cx="60840" cy="1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76EA392-12D4-D44A-A8A7-97D480AA7E2F}"/>
                  </a:ext>
                </a:extLst>
              </p14:cNvPr>
              <p14:cNvContentPartPr/>
              <p14:nvPr/>
            </p14:nvContentPartPr>
            <p14:xfrm>
              <a:off x="5147506" y="634261"/>
              <a:ext cx="284400" cy="5490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76EA392-12D4-D44A-A8A7-97D480AA7E2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139946" y="626701"/>
                <a:ext cx="29952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8F3EBF9-B963-544C-8998-4421A768D819}"/>
                  </a:ext>
                </a:extLst>
              </p14:cNvPr>
              <p14:cNvContentPartPr/>
              <p14:nvPr/>
            </p14:nvContentPartPr>
            <p14:xfrm>
              <a:off x="5713066" y="5352061"/>
              <a:ext cx="360" cy="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8F3EBF9-B963-544C-8998-4421A768D81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08746" y="534774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8231993-4573-FB48-A30D-CCD5D034CA00}"/>
                  </a:ext>
                </a:extLst>
              </p14:cNvPr>
              <p14:cNvContentPartPr/>
              <p14:nvPr/>
            </p14:nvContentPartPr>
            <p14:xfrm>
              <a:off x="5160826" y="5252701"/>
              <a:ext cx="360" cy="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8231993-4573-FB48-A30D-CCD5D034CA0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156506" y="5248381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227192C-9834-CD4F-8F6D-08B865075D82}"/>
              </a:ext>
            </a:extLst>
          </p:cNvPr>
          <p:cNvGrpSpPr/>
          <p:nvPr/>
        </p:nvGrpSpPr>
        <p:grpSpPr>
          <a:xfrm>
            <a:off x="372826" y="591781"/>
            <a:ext cx="974520" cy="191520"/>
            <a:chOff x="372826" y="591781"/>
            <a:chExt cx="97452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C6C6833-4E63-DC45-A903-98146FA83400}"/>
                    </a:ext>
                  </a:extLst>
                </p14:cNvPr>
                <p14:cNvContentPartPr/>
                <p14:nvPr/>
              </p14:nvContentPartPr>
              <p14:xfrm>
                <a:off x="402346" y="612301"/>
                <a:ext cx="4680" cy="149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C6C6833-4E63-DC45-A903-98146FA8340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94786" y="604741"/>
                  <a:ext cx="19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C1D862E-E7DA-E249-8FC9-BE8A4AB35AE5}"/>
                    </a:ext>
                  </a:extLst>
                </p14:cNvPr>
                <p14:cNvContentPartPr/>
                <p14:nvPr/>
              </p14:nvContentPartPr>
              <p14:xfrm>
                <a:off x="372826" y="591781"/>
                <a:ext cx="101880" cy="77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C1D862E-E7DA-E249-8FC9-BE8A4AB35AE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65266" y="584221"/>
                  <a:ext cx="116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7FB3CD8-A2FD-C54F-98D2-6EE8EA8503D0}"/>
                    </a:ext>
                  </a:extLst>
                </p14:cNvPr>
                <p14:cNvContentPartPr/>
                <p14:nvPr/>
              </p14:nvContentPartPr>
              <p14:xfrm>
                <a:off x="497386" y="632101"/>
                <a:ext cx="110880" cy="110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7FB3CD8-A2FD-C54F-98D2-6EE8EA8503D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89826" y="624541"/>
                  <a:ext cx="126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2B2D329-24C4-2544-BD00-70BCC83FFD77}"/>
                    </a:ext>
                  </a:extLst>
                </p14:cNvPr>
                <p14:cNvContentPartPr/>
                <p14:nvPr/>
              </p14:nvContentPartPr>
              <p14:xfrm>
                <a:off x="709786" y="646861"/>
                <a:ext cx="83520" cy="7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2B2D329-24C4-2544-BD00-70BCC83FFD7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02226" y="639301"/>
                  <a:ext cx="986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0F8CC72-E177-424B-8387-CC3CCDB6D32F}"/>
                    </a:ext>
                  </a:extLst>
                </p14:cNvPr>
                <p14:cNvContentPartPr/>
                <p14:nvPr/>
              </p14:nvContentPartPr>
              <p14:xfrm>
                <a:off x="707986" y="706621"/>
                <a:ext cx="96120" cy="7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0F8CC72-E177-424B-8387-CC3CCDB6D32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00426" y="699061"/>
                  <a:ext cx="1112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99D0BDD-4EFB-604B-8010-D2A38F936A9E}"/>
                    </a:ext>
                  </a:extLst>
                </p14:cNvPr>
                <p14:cNvContentPartPr/>
                <p14:nvPr/>
              </p14:nvContentPartPr>
              <p14:xfrm>
                <a:off x="899506" y="630661"/>
                <a:ext cx="147240" cy="152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99D0BDD-4EFB-604B-8010-D2A38F936A9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91946" y="623101"/>
                  <a:ext cx="162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9BFF420-EA1C-374C-9C92-82C573B95FA2}"/>
                    </a:ext>
                  </a:extLst>
                </p14:cNvPr>
                <p14:cNvContentPartPr/>
                <p14:nvPr/>
              </p14:nvContentPartPr>
              <p14:xfrm>
                <a:off x="1050346" y="667741"/>
                <a:ext cx="119880" cy="88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9BFF420-EA1C-374C-9C92-82C573B95FA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42786" y="660181"/>
                  <a:ext cx="135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872F610-8CF6-3D48-BEF3-4164A6587FC5}"/>
                    </a:ext>
                  </a:extLst>
                </p14:cNvPr>
                <p14:cNvContentPartPr/>
                <p14:nvPr/>
              </p14:nvContentPartPr>
              <p14:xfrm>
                <a:off x="1183546" y="648301"/>
                <a:ext cx="163800" cy="96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872F610-8CF6-3D48-BEF3-4164A6587FC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75986" y="641101"/>
                  <a:ext cx="17892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AD749BF-E5CB-D346-9F3D-B12C3EC16AE9}"/>
              </a:ext>
            </a:extLst>
          </p:cNvPr>
          <p:cNvGrpSpPr/>
          <p:nvPr/>
        </p:nvGrpSpPr>
        <p:grpSpPr>
          <a:xfrm>
            <a:off x="353386" y="1727941"/>
            <a:ext cx="1030320" cy="201600"/>
            <a:chOff x="353386" y="1727941"/>
            <a:chExt cx="103032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31A7BE0-BE41-8247-BE4B-68E14CA6F682}"/>
                    </a:ext>
                  </a:extLst>
                </p14:cNvPr>
                <p14:cNvContentPartPr/>
                <p14:nvPr/>
              </p14:nvContentPartPr>
              <p14:xfrm>
                <a:off x="376786" y="1793461"/>
                <a:ext cx="14400" cy="136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31A7BE0-BE41-8247-BE4B-68E14CA6F68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69226" y="1785901"/>
                  <a:ext cx="29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CDB41FB-C416-3E49-B506-7C1944BA5A76}"/>
                    </a:ext>
                  </a:extLst>
                </p14:cNvPr>
                <p14:cNvContentPartPr/>
                <p14:nvPr/>
              </p14:nvContentPartPr>
              <p14:xfrm>
                <a:off x="353386" y="1766101"/>
                <a:ext cx="123840" cy="68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CDB41FB-C416-3E49-B506-7C1944BA5A7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5826" y="1758541"/>
                  <a:ext cx="138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DD416EF-2381-134A-80A6-3AEBCD3049AD}"/>
                    </a:ext>
                  </a:extLst>
                </p14:cNvPr>
                <p14:cNvContentPartPr/>
                <p14:nvPr/>
              </p14:nvContentPartPr>
              <p14:xfrm>
                <a:off x="516466" y="1779421"/>
                <a:ext cx="123120" cy="130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DD416EF-2381-134A-80A6-3AEBCD3049A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08906" y="1771861"/>
                  <a:ext cx="138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6F14432-C121-314A-89CA-060D9EEF26A3}"/>
                    </a:ext>
                  </a:extLst>
                </p14:cNvPr>
                <p14:cNvContentPartPr/>
                <p14:nvPr/>
              </p14:nvContentPartPr>
              <p14:xfrm>
                <a:off x="703666" y="1834861"/>
                <a:ext cx="95400" cy="18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6F14432-C121-314A-89CA-060D9EEF26A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6106" y="1827301"/>
                  <a:ext cx="110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F8A8E36-88D3-9341-82D9-ED4D54555BB9}"/>
                    </a:ext>
                  </a:extLst>
                </p14:cNvPr>
                <p14:cNvContentPartPr/>
                <p14:nvPr/>
              </p14:nvContentPartPr>
              <p14:xfrm>
                <a:off x="724906" y="1882381"/>
                <a:ext cx="89640" cy="16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F8A8E36-88D3-9341-82D9-ED4D54555BB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7346" y="1874821"/>
                  <a:ext cx="104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86BBAE6-EBA2-FC4D-A2CD-11D09D0AE091}"/>
                    </a:ext>
                  </a:extLst>
                </p14:cNvPr>
                <p14:cNvContentPartPr/>
                <p14:nvPr/>
              </p14:nvContentPartPr>
              <p14:xfrm>
                <a:off x="962146" y="1752781"/>
                <a:ext cx="154440" cy="155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86BBAE6-EBA2-FC4D-A2CD-11D09D0AE09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54586" y="1745221"/>
                  <a:ext cx="169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0508566-E815-6A4B-8259-6C8CA706AF1D}"/>
                    </a:ext>
                  </a:extLst>
                </p14:cNvPr>
                <p14:cNvContentPartPr/>
                <p14:nvPr/>
              </p14:nvContentPartPr>
              <p14:xfrm>
                <a:off x="1149706" y="1750621"/>
                <a:ext cx="119880" cy="110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0508566-E815-6A4B-8259-6C8CA706AF1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42146" y="1743061"/>
                  <a:ext cx="135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72117C5-748F-664E-B7DA-1E4CC51483CA}"/>
                    </a:ext>
                  </a:extLst>
                </p14:cNvPr>
                <p14:cNvContentPartPr/>
                <p14:nvPr/>
              </p14:nvContentPartPr>
              <p14:xfrm>
                <a:off x="1344466" y="1727941"/>
                <a:ext cx="39240" cy="159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72117C5-748F-664E-B7DA-1E4CC51483C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36906" y="1720381"/>
                  <a:ext cx="5436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968EBA5-38E3-0B44-8419-43DC63EDB41F}"/>
              </a:ext>
            </a:extLst>
          </p:cNvPr>
          <p:cNvGrpSpPr/>
          <p:nvPr/>
        </p:nvGrpSpPr>
        <p:grpSpPr>
          <a:xfrm>
            <a:off x="897346" y="939901"/>
            <a:ext cx="230400" cy="672840"/>
            <a:chOff x="897346" y="939901"/>
            <a:chExt cx="230400" cy="67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74647D0-C588-6342-980F-87823C35B929}"/>
                    </a:ext>
                  </a:extLst>
                </p14:cNvPr>
                <p14:cNvContentPartPr/>
                <p14:nvPr/>
              </p14:nvContentPartPr>
              <p14:xfrm>
                <a:off x="918586" y="939901"/>
                <a:ext cx="88200" cy="595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74647D0-C588-6342-980F-87823C35B92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11026" y="932341"/>
                  <a:ext cx="10332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BEAA515-ECA0-1946-BAB8-C4F32B781540}"/>
                    </a:ext>
                  </a:extLst>
                </p14:cNvPr>
                <p14:cNvContentPartPr/>
                <p14:nvPr/>
              </p14:nvContentPartPr>
              <p14:xfrm>
                <a:off x="897346" y="1514461"/>
                <a:ext cx="96120" cy="87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BEAA515-ECA0-1946-BAB8-C4F32B78154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89786" y="1506901"/>
                  <a:ext cx="111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2E58AFB-D2CE-9542-BA90-617C82C500A1}"/>
                    </a:ext>
                  </a:extLst>
                </p14:cNvPr>
                <p14:cNvContentPartPr/>
                <p14:nvPr/>
              </p14:nvContentPartPr>
              <p14:xfrm>
                <a:off x="1013266" y="1482061"/>
                <a:ext cx="114480" cy="130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2E58AFB-D2CE-9542-BA90-617C82C500A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06066" y="1474501"/>
                  <a:ext cx="12960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CB5106D-C3DB-2C4E-BB34-064BFD2B8877}"/>
              </a:ext>
            </a:extLst>
          </p:cNvPr>
          <p:cNvGrpSpPr/>
          <p:nvPr/>
        </p:nvGrpSpPr>
        <p:grpSpPr>
          <a:xfrm>
            <a:off x="5421466" y="2326981"/>
            <a:ext cx="1431720" cy="535680"/>
            <a:chOff x="5421466" y="2326981"/>
            <a:chExt cx="143172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90A8C6C-A8FA-6B4B-ADC3-12E99B0AA096}"/>
                    </a:ext>
                  </a:extLst>
                </p14:cNvPr>
                <p14:cNvContentPartPr/>
                <p14:nvPr/>
              </p14:nvContentPartPr>
              <p14:xfrm>
                <a:off x="5421466" y="2326981"/>
                <a:ext cx="244800" cy="210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90A8C6C-A8FA-6B4B-ADC3-12E99B0AA09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413906" y="2319421"/>
                  <a:ext cx="259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8E69CD2-10C2-9C4B-87B9-772DB095DEA7}"/>
                    </a:ext>
                  </a:extLst>
                </p14:cNvPr>
                <p14:cNvContentPartPr/>
                <p14:nvPr/>
              </p14:nvContentPartPr>
              <p14:xfrm>
                <a:off x="5549986" y="2490061"/>
                <a:ext cx="51480" cy="38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8E69CD2-10C2-9C4B-87B9-772DB095DEA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542426" y="2482501"/>
                  <a:ext cx="66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ACC8AE0-E7F6-9740-903B-79D69956C901}"/>
                    </a:ext>
                  </a:extLst>
                </p14:cNvPr>
                <p14:cNvContentPartPr/>
                <p14:nvPr/>
              </p14:nvContentPartPr>
              <p14:xfrm>
                <a:off x="5664826" y="2552341"/>
                <a:ext cx="66240" cy="10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ACC8AE0-E7F6-9740-903B-79D69956C90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657266" y="2544781"/>
                  <a:ext cx="81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67D468C-73FE-1943-A102-9DC143D68EF2}"/>
                    </a:ext>
                  </a:extLst>
                </p14:cNvPr>
                <p14:cNvContentPartPr/>
                <p14:nvPr/>
              </p14:nvContentPartPr>
              <p14:xfrm>
                <a:off x="5805226" y="2559541"/>
                <a:ext cx="44280" cy="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67D468C-73FE-1943-A102-9DC143D68EF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797666" y="2551981"/>
                  <a:ext cx="594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1646436-B379-C448-B717-9EA175E48310}"/>
                    </a:ext>
                  </a:extLst>
                </p14:cNvPr>
                <p14:cNvContentPartPr/>
                <p14:nvPr/>
              </p14:nvContentPartPr>
              <p14:xfrm>
                <a:off x="5912866" y="2545141"/>
                <a:ext cx="57600" cy="3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1646436-B379-C448-B717-9EA175E4831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905306" y="2537581"/>
                  <a:ext cx="727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BFD7B19-0458-AF4A-89BA-4061886DB72E}"/>
                    </a:ext>
                  </a:extLst>
                </p14:cNvPr>
                <p14:cNvContentPartPr/>
                <p14:nvPr/>
              </p14:nvContentPartPr>
              <p14:xfrm>
                <a:off x="6084586" y="2521741"/>
                <a:ext cx="435600" cy="16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BFD7B19-0458-AF4A-89BA-4061886DB72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077026" y="2514181"/>
                  <a:ext cx="450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5F82D09-79A3-B949-97F8-9898B5CEF409}"/>
                    </a:ext>
                  </a:extLst>
                </p14:cNvPr>
                <p14:cNvContentPartPr/>
                <p14:nvPr/>
              </p14:nvContentPartPr>
              <p14:xfrm>
                <a:off x="6571306" y="2521741"/>
                <a:ext cx="468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5F82D09-79A3-B949-97F8-9898B5CEF40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563746" y="2514181"/>
                  <a:ext cx="198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E09F259-0BF9-B649-89D7-DA327E06548A}"/>
                    </a:ext>
                  </a:extLst>
                </p14:cNvPr>
                <p14:cNvContentPartPr/>
                <p14:nvPr/>
              </p14:nvContentPartPr>
              <p14:xfrm>
                <a:off x="6647986" y="2521741"/>
                <a:ext cx="68400" cy="23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E09F259-0BF9-B649-89D7-DA327E06548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640426" y="2514181"/>
                  <a:ext cx="83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9E6E465-C4D4-744C-B1EA-7E77E5935EAF}"/>
                    </a:ext>
                  </a:extLst>
                </p14:cNvPr>
                <p14:cNvContentPartPr/>
                <p14:nvPr/>
              </p14:nvContentPartPr>
              <p14:xfrm>
                <a:off x="6753466" y="2599141"/>
                <a:ext cx="50760" cy="109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9E6E465-C4D4-744C-B1EA-7E77E5935EA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745906" y="2591581"/>
                  <a:ext cx="65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5E7CD9A-5F7B-0B41-8036-A89403E5A4E3}"/>
                    </a:ext>
                  </a:extLst>
                </p14:cNvPr>
                <p14:cNvContentPartPr/>
                <p14:nvPr/>
              </p14:nvContentPartPr>
              <p14:xfrm>
                <a:off x="6794866" y="2723701"/>
                <a:ext cx="4680" cy="31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5E7CD9A-5F7B-0B41-8036-A89403E5A4E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87306" y="2716501"/>
                  <a:ext cx="19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E527943-AF5A-1143-8E5C-2335CC7F15BD}"/>
                    </a:ext>
                  </a:extLst>
                </p14:cNvPr>
                <p14:cNvContentPartPr/>
                <p14:nvPr/>
              </p14:nvContentPartPr>
              <p14:xfrm>
                <a:off x="6744466" y="2790661"/>
                <a:ext cx="74880" cy="56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E527943-AF5A-1143-8E5C-2335CC7F15B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736906" y="2783101"/>
                  <a:ext cx="90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12580CC-2016-5944-9B6C-19607FEAB309}"/>
                    </a:ext>
                  </a:extLst>
                </p14:cNvPr>
                <p14:cNvContentPartPr/>
                <p14:nvPr/>
              </p14:nvContentPartPr>
              <p14:xfrm>
                <a:off x="6812506" y="2789941"/>
                <a:ext cx="40680" cy="72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12580CC-2016-5944-9B6C-19607FEAB30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804946" y="2782381"/>
                  <a:ext cx="5580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73C7DDA-A861-B94A-B4A2-F91EEFB87F21}"/>
              </a:ext>
            </a:extLst>
          </p:cNvPr>
          <p:cNvGrpSpPr/>
          <p:nvPr/>
        </p:nvGrpSpPr>
        <p:grpSpPr>
          <a:xfrm>
            <a:off x="7576426" y="866101"/>
            <a:ext cx="1129320" cy="377280"/>
            <a:chOff x="7576426" y="866101"/>
            <a:chExt cx="112932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2695397-7787-C04E-98F4-77A37E7FEA49}"/>
                    </a:ext>
                  </a:extLst>
                </p14:cNvPr>
                <p14:cNvContentPartPr/>
                <p14:nvPr/>
              </p14:nvContentPartPr>
              <p14:xfrm>
                <a:off x="7576426" y="866101"/>
                <a:ext cx="138600" cy="187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2695397-7787-C04E-98F4-77A37E7FEA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68866" y="858541"/>
                  <a:ext cx="153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383396A-5FDC-DA42-AA20-D44E5FD7BF88}"/>
                    </a:ext>
                  </a:extLst>
                </p14:cNvPr>
                <p14:cNvContentPartPr/>
                <p14:nvPr/>
              </p14:nvContentPartPr>
              <p14:xfrm>
                <a:off x="7760746" y="959701"/>
                <a:ext cx="74520" cy="84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383396A-5FDC-DA42-AA20-D44E5FD7BF8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753186" y="952141"/>
                  <a:ext cx="896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D4DE3C4-134F-054F-8AED-827D164DE192}"/>
                    </a:ext>
                  </a:extLst>
                </p14:cNvPr>
                <p14:cNvContentPartPr/>
                <p14:nvPr/>
              </p14:nvContentPartPr>
              <p14:xfrm>
                <a:off x="7869106" y="970141"/>
                <a:ext cx="53280" cy="68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D4DE3C4-134F-054F-8AED-827D164DE19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861546" y="962581"/>
                  <a:ext cx="684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2D0F89B-240A-494F-AD3E-F515691E1294}"/>
                    </a:ext>
                  </a:extLst>
                </p14:cNvPr>
                <p14:cNvContentPartPr/>
                <p14:nvPr/>
              </p14:nvContentPartPr>
              <p14:xfrm>
                <a:off x="7970626" y="960781"/>
                <a:ext cx="134280" cy="91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2D0F89B-240A-494F-AD3E-F515691E129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963066" y="953221"/>
                  <a:ext cx="1494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729A7C0-A5CD-CF46-99A7-C63DF7175F9A}"/>
                    </a:ext>
                  </a:extLst>
                </p14:cNvPr>
                <p14:cNvContentPartPr/>
                <p14:nvPr/>
              </p14:nvContentPartPr>
              <p14:xfrm>
                <a:off x="8147026" y="954301"/>
                <a:ext cx="74520" cy="82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729A7C0-A5CD-CF46-99A7-C63DF7175F9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139826" y="946741"/>
                  <a:ext cx="896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32B0AD7-43DD-394F-9140-49F11BADBB11}"/>
                    </a:ext>
                  </a:extLst>
                </p14:cNvPr>
                <p14:cNvContentPartPr/>
                <p14:nvPr/>
              </p14:nvContentPartPr>
              <p14:xfrm>
                <a:off x="8264746" y="950341"/>
                <a:ext cx="86040" cy="67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32B0AD7-43DD-394F-9140-49F11BADBB1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57186" y="942781"/>
                  <a:ext cx="101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5821F84-F876-C449-AA3D-3F016A592519}"/>
                    </a:ext>
                  </a:extLst>
                </p14:cNvPr>
                <p14:cNvContentPartPr/>
                <p14:nvPr/>
              </p14:nvContentPartPr>
              <p14:xfrm>
                <a:off x="8395426" y="952501"/>
                <a:ext cx="16920" cy="57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5821F84-F876-C449-AA3D-3F016A59251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387866" y="944941"/>
                  <a:ext cx="316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AE11B65-873F-0E40-8598-858ACF51ADD0}"/>
                    </a:ext>
                  </a:extLst>
                </p14:cNvPr>
                <p14:cNvContentPartPr/>
                <p14:nvPr/>
              </p14:nvContentPartPr>
              <p14:xfrm>
                <a:off x="8396146" y="880141"/>
                <a:ext cx="360" cy="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AE11B65-873F-0E40-8598-858ACF51ADD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388586" y="87258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087F470-1360-334B-AA1C-9842B6AEDCFD}"/>
                    </a:ext>
                  </a:extLst>
                </p14:cNvPr>
                <p14:cNvContentPartPr/>
                <p14:nvPr/>
              </p14:nvContentPartPr>
              <p14:xfrm>
                <a:off x="8477146" y="910741"/>
                <a:ext cx="138240" cy="83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087F470-1360-334B-AA1C-9842B6AEDCF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469586" y="903181"/>
                  <a:ext cx="153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D062523-3639-8A41-B9D8-C06E8615134C}"/>
                    </a:ext>
                  </a:extLst>
                </p14:cNvPr>
                <p14:cNvContentPartPr/>
                <p14:nvPr/>
              </p14:nvContentPartPr>
              <p14:xfrm>
                <a:off x="7986106" y="1083541"/>
                <a:ext cx="6840" cy="151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D062523-3639-8A41-B9D8-C06E8615134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978906" y="1075981"/>
                  <a:ext cx="21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6CB2FD4-DE41-764B-BC6E-94FBC0720872}"/>
                    </a:ext>
                  </a:extLst>
                </p14:cNvPr>
                <p14:cNvContentPartPr/>
                <p14:nvPr/>
              </p14:nvContentPartPr>
              <p14:xfrm>
                <a:off x="7941466" y="1194781"/>
                <a:ext cx="52920" cy="37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6CB2FD4-DE41-764B-BC6E-94FBC072087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933906" y="1187221"/>
                  <a:ext cx="68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14DDD36-1543-A24E-9604-A6B0CE6FFDBD}"/>
                    </a:ext>
                  </a:extLst>
                </p14:cNvPr>
                <p14:cNvContentPartPr/>
                <p14:nvPr/>
              </p14:nvContentPartPr>
              <p14:xfrm>
                <a:off x="7996906" y="1180741"/>
                <a:ext cx="42840" cy="62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14DDD36-1543-A24E-9604-A6B0CE6FFDB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989346" y="1173181"/>
                  <a:ext cx="57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231A887-C2B6-D14D-BCF5-3597D1067148}"/>
                    </a:ext>
                  </a:extLst>
                </p14:cNvPr>
                <p14:cNvContentPartPr/>
                <p14:nvPr/>
              </p14:nvContentPartPr>
              <p14:xfrm>
                <a:off x="8626186" y="897061"/>
                <a:ext cx="79560" cy="118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231A887-C2B6-D14D-BCF5-3597D106714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618986" y="889501"/>
                  <a:ext cx="9468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4F9B725E-A5E9-3145-82DA-CD9F32E998EA}"/>
              </a:ext>
            </a:extLst>
          </p:cNvPr>
          <p:cNvGrpSpPr/>
          <p:nvPr/>
        </p:nvGrpSpPr>
        <p:grpSpPr>
          <a:xfrm>
            <a:off x="6653746" y="1627501"/>
            <a:ext cx="769320" cy="225720"/>
            <a:chOff x="6653746" y="1627501"/>
            <a:chExt cx="76932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3FABA30-FEB0-2C4B-9F02-2688C19CE768}"/>
                    </a:ext>
                  </a:extLst>
                </p14:cNvPr>
                <p14:cNvContentPartPr/>
                <p14:nvPr/>
              </p14:nvContentPartPr>
              <p14:xfrm>
                <a:off x="6653746" y="1672141"/>
                <a:ext cx="113400" cy="102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3FABA30-FEB0-2C4B-9F02-2688C19CE76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646186" y="1664581"/>
                  <a:ext cx="128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C1A25C9-F8DF-DD41-B65B-A4DA951A3AFF}"/>
                    </a:ext>
                  </a:extLst>
                </p14:cNvPr>
                <p14:cNvContentPartPr/>
                <p14:nvPr/>
              </p14:nvContentPartPr>
              <p14:xfrm>
                <a:off x="6842746" y="1699501"/>
                <a:ext cx="15840" cy="153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C1A25C9-F8DF-DD41-B65B-A4DA951A3AF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835546" y="1691941"/>
                  <a:ext cx="30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84209BB-37A1-8E44-85BB-86012AEFA243}"/>
                    </a:ext>
                  </a:extLst>
                </p14:cNvPr>
                <p14:cNvContentPartPr/>
                <p14:nvPr/>
              </p14:nvContentPartPr>
              <p14:xfrm>
                <a:off x="6839506" y="1689061"/>
                <a:ext cx="87840" cy="60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84209BB-37A1-8E44-85BB-86012AEFA24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831946" y="1681501"/>
                  <a:ext cx="102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8D6331C-DB42-1A44-8E70-B48E563B4C9C}"/>
                    </a:ext>
                  </a:extLst>
                </p14:cNvPr>
                <p14:cNvContentPartPr/>
                <p14:nvPr/>
              </p14:nvContentPartPr>
              <p14:xfrm>
                <a:off x="6949306" y="1700941"/>
                <a:ext cx="66240" cy="74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8D6331C-DB42-1A44-8E70-B48E563B4C9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941746" y="1693381"/>
                  <a:ext cx="81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0B351D2-3324-2845-B020-B9939A982C66}"/>
                    </a:ext>
                  </a:extLst>
                </p14:cNvPr>
                <p14:cNvContentPartPr/>
                <p14:nvPr/>
              </p14:nvContentPartPr>
              <p14:xfrm>
                <a:off x="7037866" y="1706341"/>
                <a:ext cx="68760" cy="64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0B351D2-3324-2845-B020-B9939A982C6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030306" y="1699141"/>
                  <a:ext cx="83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6B82811-27FE-4040-AD82-F862C8A6EDC9}"/>
                    </a:ext>
                  </a:extLst>
                </p14:cNvPr>
                <p14:cNvContentPartPr/>
                <p14:nvPr/>
              </p14:nvContentPartPr>
              <p14:xfrm>
                <a:off x="7132906" y="1627501"/>
                <a:ext cx="64080" cy="134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6B82811-27FE-4040-AD82-F862C8A6EDC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125346" y="1619941"/>
                  <a:ext cx="79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CB9BBC2-E4FC-1042-A36B-EFD20949D196}"/>
                    </a:ext>
                  </a:extLst>
                </p14:cNvPr>
                <p14:cNvContentPartPr/>
                <p14:nvPr/>
              </p14:nvContentPartPr>
              <p14:xfrm>
                <a:off x="7232626" y="1686541"/>
                <a:ext cx="72000" cy="95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CB9BBC2-E4FC-1042-A36B-EFD20949D19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225426" y="1678981"/>
                  <a:ext cx="87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98D3478-95F4-9046-BF3F-BCC17A32C131}"/>
                    </a:ext>
                  </a:extLst>
                </p14:cNvPr>
                <p14:cNvContentPartPr/>
                <p14:nvPr/>
              </p14:nvContentPartPr>
              <p14:xfrm>
                <a:off x="7332706" y="1678981"/>
                <a:ext cx="90360" cy="91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98D3478-95F4-9046-BF3F-BCC17A32C13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325146" y="1671421"/>
                  <a:ext cx="10548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ACD06D4-7477-7348-AD3A-A559EAE52DE9}"/>
              </a:ext>
            </a:extLst>
          </p:cNvPr>
          <p:cNvGrpSpPr/>
          <p:nvPr/>
        </p:nvGrpSpPr>
        <p:grpSpPr>
          <a:xfrm>
            <a:off x="6994666" y="1898221"/>
            <a:ext cx="154080" cy="497880"/>
            <a:chOff x="6994666" y="1898221"/>
            <a:chExt cx="15408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D7D3AD9-A7CF-C349-9321-46D1AA89EAB8}"/>
                    </a:ext>
                  </a:extLst>
                </p14:cNvPr>
                <p14:cNvContentPartPr/>
                <p14:nvPr/>
              </p14:nvContentPartPr>
              <p14:xfrm>
                <a:off x="7034266" y="1898221"/>
                <a:ext cx="20160" cy="4474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D7D3AD9-A7CF-C349-9321-46D1AA89EAB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026706" y="1890661"/>
                  <a:ext cx="3528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4F55ABA-1EAC-BD4C-802B-24AE2A43F1C9}"/>
                    </a:ext>
                  </a:extLst>
                </p14:cNvPr>
                <p14:cNvContentPartPr/>
                <p14:nvPr/>
              </p14:nvContentPartPr>
              <p14:xfrm>
                <a:off x="6994666" y="2308621"/>
                <a:ext cx="73440" cy="62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4F55ABA-1EAC-BD4C-802B-24AE2A43F1C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987106" y="2301061"/>
                  <a:ext cx="88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F91B00A-CE99-1A44-A79F-C996FAFA6ED1}"/>
                    </a:ext>
                  </a:extLst>
                </p14:cNvPr>
                <p14:cNvContentPartPr/>
                <p14:nvPr/>
              </p14:nvContentPartPr>
              <p14:xfrm>
                <a:off x="7063426" y="2283781"/>
                <a:ext cx="85320" cy="1123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F91B00A-CE99-1A44-A79F-C996FAFA6ED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055866" y="2276221"/>
                  <a:ext cx="1004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BC699F5-F608-6049-BCE5-E695ECEBBA57}"/>
              </a:ext>
            </a:extLst>
          </p:cNvPr>
          <p:cNvGrpSpPr/>
          <p:nvPr/>
        </p:nvGrpSpPr>
        <p:grpSpPr>
          <a:xfrm>
            <a:off x="6607666" y="1079221"/>
            <a:ext cx="417960" cy="204840"/>
            <a:chOff x="6607666" y="1079221"/>
            <a:chExt cx="41796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EE6FA1B-9100-E14B-A4E1-921BEEB25D9B}"/>
                    </a:ext>
                  </a:extLst>
                </p14:cNvPr>
                <p14:cNvContentPartPr/>
                <p14:nvPr/>
              </p14:nvContentPartPr>
              <p14:xfrm>
                <a:off x="6607666" y="1083541"/>
                <a:ext cx="360" cy="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EE6FA1B-9100-E14B-A4E1-921BEEB25D9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600106" y="107598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1375FA4-5396-7242-94EC-023581FAA843}"/>
                    </a:ext>
                  </a:extLst>
                </p14:cNvPr>
                <p14:cNvContentPartPr/>
                <p14:nvPr/>
              </p14:nvContentPartPr>
              <p14:xfrm>
                <a:off x="6734386" y="1079221"/>
                <a:ext cx="360" cy="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1375FA4-5396-7242-94EC-023581FAA84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726826" y="107166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175CE96-43ED-7D44-9F75-07D3A1938874}"/>
                    </a:ext>
                  </a:extLst>
                </p14:cNvPr>
                <p14:cNvContentPartPr/>
                <p14:nvPr/>
              </p14:nvContentPartPr>
              <p14:xfrm>
                <a:off x="6789826" y="1084261"/>
                <a:ext cx="137880" cy="169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175CE96-43ED-7D44-9F75-07D3A193887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82266" y="1076701"/>
                  <a:ext cx="153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6E98DFE-C7CF-9D4F-874B-9F68C030650A}"/>
                    </a:ext>
                  </a:extLst>
                </p14:cNvPr>
                <p14:cNvContentPartPr/>
                <p14:nvPr/>
              </p14:nvContentPartPr>
              <p14:xfrm>
                <a:off x="6832306" y="1255981"/>
                <a:ext cx="52920" cy="23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6E98DFE-C7CF-9D4F-874B-9F68C030650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24746" y="1248421"/>
                  <a:ext cx="68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FC68D87-1310-6B4C-99F2-B3E78B435E43}"/>
                    </a:ext>
                  </a:extLst>
                </p14:cNvPr>
                <p14:cNvContentPartPr/>
                <p14:nvPr/>
              </p14:nvContentPartPr>
              <p14:xfrm>
                <a:off x="6897466" y="1191541"/>
                <a:ext cx="50040" cy="92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FC68D87-1310-6B4C-99F2-B3E78B435E4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89906" y="1183981"/>
                  <a:ext cx="65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2AAB915-2D73-0A42-83C5-CE007D91AFFD}"/>
                    </a:ext>
                  </a:extLst>
                </p14:cNvPr>
                <p14:cNvContentPartPr/>
                <p14:nvPr/>
              </p14:nvContentPartPr>
              <p14:xfrm>
                <a:off x="7018786" y="1255261"/>
                <a:ext cx="6840" cy="25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2AAB915-2D73-0A42-83C5-CE007D91AFF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11226" y="1247701"/>
                  <a:ext cx="2196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0916352-5D30-FD45-B58F-9C2C205C45EB}"/>
              </a:ext>
            </a:extLst>
          </p:cNvPr>
          <p:cNvGrpSpPr/>
          <p:nvPr/>
        </p:nvGrpSpPr>
        <p:grpSpPr>
          <a:xfrm>
            <a:off x="8336386" y="1169581"/>
            <a:ext cx="627840" cy="405720"/>
            <a:chOff x="8336386" y="1169581"/>
            <a:chExt cx="62784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B765523-3E08-C74C-9B10-D985D6B3CE8E}"/>
                    </a:ext>
                  </a:extLst>
                </p14:cNvPr>
                <p14:cNvContentPartPr/>
                <p14:nvPr/>
              </p14:nvContentPartPr>
              <p14:xfrm>
                <a:off x="8402986" y="1285141"/>
                <a:ext cx="93240" cy="220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B765523-3E08-C74C-9B10-D985D6B3CE8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95426" y="1277581"/>
                  <a:ext cx="108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3D72976-03B8-D547-AC61-214C01E980EB}"/>
                    </a:ext>
                  </a:extLst>
                </p14:cNvPr>
                <p14:cNvContentPartPr/>
                <p14:nvPr/>
              </p14:nvContentPartPr>
              <p14:xfrm>
                <a:off x="8580466" y="1317541"/>
                <a:ext cx="97560" cy="87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3D72976-03B8-D547-AC61-214C01E980E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72906" y="1309981"/>
                  <a:ext cx="112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8D68B3F-E1AB-304C-8192-E6026863D882}"/>
                    </a:ext>
                  </a:extLst>
                </p14:cNvPr>
                <p14:cNvContentPartPr/>
                <p14:nvPr/>
              </p14:nvContentPartPr>
              <p14:xfrm>
                <a:off x="8644186" y="1291981"/>
                <a:ext cx="34200" cy="201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8D68B3F-E1AB-304C-8192-E6026863D88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36626" y="1284421"/>
                  <a:ext cx="49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A0DE88B-7D34-044B-8EB3-408C4D5E8B8C}"/>
                    </a:ext>
                  </a:extLst>
                </p14:cNvPr>
                <p14:cNvContentPartPr/>
                <p14:nvPr/>
              </p14:nvContentPartPr>
              <p14:xfrm>
                <a:off x="8732386" y="1343821"/>
                <a:ext cx="108360" cy="108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A0DE88B-7D34-044B-8EB3-408C4D5E8B8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24826" y="1336261"/>
                  <a:ext cx="123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810E3A9-0C02-4D4B-9E69-07DDCE8EC243}"/>
                    </a:ext>
                  </a:extLst>
                </p14:cNvPr>
                <p14:cNvContentPartPr/>
                <p14:nvPr/>
              </p14:nvContentPartPr>
              <p14:xfrm>
                <a:off x="8377426" y="1169581"/>
                <a:ext cx="99000" cy="180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810E3A9-0C02-4D4B-9E69-07DDCE8EC24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369866" y="1162021"/>
                  <a:ext cx="114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4815962-F592-6943-B180-832EB52E340E}"/>
                    </a:ext>
                  </a:extLst>
                </p14:cNvPr>
                <p14:cNvContentPartPr/>
                <p14:nvPr/>
              </p14:nvContentPartPr>
              <p14:xfrm>
                <a:off x="8336386" y="1203061"/>
                <a:ext cx="114480" cy="365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4815962-F592-6943-B180-832EB52E340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328826" y="1195501"/>
                  <a:ext cx="1296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DDE2C1E-3AD4-7A40-B718-0D062438F9CA}"/>
                    </a:ext>
                  </a:extLst>
                </p14:cNvPr>
                <p14:cNvContentPartPr/>
                <p14:nvPr/>
              </p14:nvContentPartPr>
              <p14:xfrm>
                <a:off x="8829946" y="1177141"/>
                <a:ext cx="134280" cy="398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DDE2C1E-3AD4-7A40-B718-0D062438F9C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822386" y="1169581"/>
                  <a:ext cx="149400" cy="41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01CC2F6-FAAD-E54F-9CE7-373B3D855DEA}"/>
              </a:ext>
            </a:extLst>
          </p:cNvPr>
          <p:cNvGrpSpPr/>
          <p:nvPr/>
        </p:nvGrpSpPr>
        <p:grpSpPr>
          <a:xfrm>
            <a:off x="8293186" y="2676181"/>
            <a:ext cx="631440" cy="435960"/>
            <a:chOff x="8293186" y="2676181"/>
            <a:chExt cx="63144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6D4FE5A-DB83-1B45-A937-1EE8580B08D7}"/>
                    </a:ext>
                  </a:extLst>
                </p14:cNvPr>
                <p14:cNvContentPartPr/>
                <p14:nvPr/>
              </p14:nvContentPartPr>
              <p14:xfrm>
                <a:off x="8373826" y="2782381"/>
                <a:ext cx="105480" cy="172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6D4FE5A-DB83-1B45-A937-1EE8580B08D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366266" y="2774821"/>
                  <a:ext cx="120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9FF4677-86F6-654C-B62E-D9C5C4E5E0D9}"/>
                    </a:ext>
                  </a:extLst>
                </p14:cNvPr>
                <p14:cNvContentPartPr/>
                <p14:nvPr/>
              </p14:nvContentPartPr>
              <p14:xfrm>
                <a:off x="8550586" y="2776261"/>
                <a:ext cx="94680" cy="124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9FF4677-86F6-654C-B62E-D9C5C4E5E0D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43026" y="2768701"/>
                  <a:ext cx="109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964ADD5-50A4-9941-B797-5B5757D76393}"/>
                    </a:ext>
                  </a:extLst>
                </p14:cNvPr>
                <p14:cNvContentPartPr/>
                <p14:nvPr/>
              </p14:nvContentPartPr>
              <p14:xfrm>
                <a:off x="8657506" y="2818741"/>
                <a:ext cx="7560" cy="141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964ADD5-50A4-9941-B797-5B5757D7639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649946" y="2811181"/>
                  <a:ext cx="22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AF51FE8-C89B-364A-AF1A-5804D61A20F1}"/>
                    </a:ext>
                  </a:extLst>
                </p14:cNvPr>
                <p14:cNvContentPartPr/>
                <p14:nvPr/>
              </p14:nvContentPartPr>
              <p14:xfrm>
                <a:off x="8756146" y="2782021"/>
                <a:ext cx="28080" cy="203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AF51FE8-C89B-364A-AF1A-5804D61A20F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48586" y="2774461"/>
                  <a:ext cx="43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BC13BB6-C598-7141-AA56-EF0007BEE838}"/>
                    </a:ext>
                  </a:extLst>
                </p14:cNvPr>
                <p14:cNvContentPartPr/>
                <p14:nvPr/>
              </p14:nvContentPartPr>
              <p14:xfrm>
                <a:off x="8358346" y="2691301"/>
                <a:ext cx="115920" cy="18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BC13BB6-C598-7141-AA56-EF0007BEE83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50786" y="2683741"/>
                  <a:ext cx="131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12BDF0C-4202-054B-9352-91A075FFE3FB}"/>
                    </a:ext>
                  </a:extLst>
                </p14:cNvPr>
                <p14:cNvContentPartPr/>
                <p14:nvPr/>
              </p14:nvContentPartPr>
              <p14:xfrm>
                <a:off x="8293186" y="2738821"/>
                <a:ext cx="213840" cy="373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12BDF0C-4202-054B-9352-91A075FFE3F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85626" y="2731261"/>
                  <a:ext cx="2289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BE79543-B666-FC49-938E-CDD0AAB67D3C}"/>
                    </a:ext>
                  </a:extLst>
                </p14:cNvPr>
                <p14:cNvContentPartPr/>
                <p14:nvPr/>
              </p14:nvContentPartPr>
              <p14:xfrm>
                <a:off x="8801506" y="2676181"/>
                <a:ext cx="123120" cy="385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BE79543-B666-FC49-938E-CDD0AAB67D3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793946" y="2668981"/>
                  <a:ext cx="138240" cy="40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6D2E4A7F-02CF-9F4B-B8F3-FBEE1EB19217}"/>
              </a:ext>
            </a:extLst>
          </p:cNvPr>
          <p:cNvGrpSpPr/>
          <p:nvPr/>
        </p:nvGrpSpPr>
        <p:grpSpPr>
          <a:xfrm>
            <a:off x="7871266" y="1596181"/>
            <a:ext cx="1247400" cy="419040"/>
            <a:chOff x="7871266" y="1596181"/>
            <a:chExt cx="1247400" cy="4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BF2647C-B53C-1244-95CA-646EF34E9B5C}"/>
                    </a:ext>
                  </a:extLst>
                </p14:cNvPr>
                <p14:cNvContentPartPr/>
                <p14:nvPr/>
              </p14:nvContentPartPr>
              <p14:xfrm>
                <a:off x="8038666" y="1596181"/>
                <a:ext cx="12960" cy="90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BF2647C-B53C-1244-95CA-646EF34E9B5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31106" y="1588621"/>
                  <a:ext cx="28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0759C53-3BFE-DC44-9294-88BDBA1216AE}"/>
                    </a:ext>
                  </a:extLst>
                </p14:cNvPr>
                <p14:cNvContentPartPr/>
                <p14:nvPr/>
              </p14:nvContentPartPr>
              <p14:xfrm>
                <a:off x="8050186" y="1648741"/>
                <a:ext cx="7560" cy="75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0759C53-3BFE-DC44-9294-88BDBA1216A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042626" y="1641181"/>
                  <a:ext cx="223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5FA4565-25AF-AD4B-9687-26F1F29434A0}"/>
                    </a:ext>
                  </a:extLst>
                </p14:cNvPr>
                <p14:cNvContentPartPr/>
                <p14:nvPr/>
              </p14:nvContentPartPr>
              <p14:xfrm>
                <a:off x="8057026" y="1655581"/>
                <a:ext cx="8280" cy="33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5FA4565-25AF-AD4B-9687-26F1F29434A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049466" y="1648021"/>
                  <a:ext cx="23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45D8426-A9CF-C642-AD9E-986B968D328E}"/>
                    </a:ext>
                  </a:extLst>
                </p14:cNvPr>
                <p14:cNvContentPartPr/>
                <p14:nvPr/>
              </p14:nvContentPartPr>
              <p14:xfrm>
                <a:off x="7871266" y="1827301"/>
                <a:ext cx="55080" cy="162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45D8426-A9CF-C642-AD9E-986B968D328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864066" y="1819741"/>
                  <a:ext cx="69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4AF9409-4476-D444-87F5-2342680EB30A}"/>
                    </a:ext>
                  </a:extLst>
                </p14:cNvPr>
                <p14:cNvContentPartPr/>
                <p14:nvPr/>
              </p14:nvContentPartPr>
              <p14:xfrm>
                <a:off x="7922386" y="1834861"/>
                <a:ext cx="63360" cy="159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4AF9409-4476-D444-87F5-2342680EB30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914826" y="1827301"/>
                  <a:ext cx="78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AFADD4F-372B-BB44-A138-18A36E4C036C}"/>
                    </a:ext>
                  </a:extLst>
                </p14:cNvPr>
                <p14:cNvContentPartPr/>
                <p14:nvPr/>
              </p14:nvContentPartPr>
              <p14:xfrm>
                <a:off x="7901146" y="1922701"/>
                <a:ext cx="72720" cy="24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AFADD4F-372B-BB44-A138-18A36E4C036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93586" y="1915501"/>
                  <a:ext cx="87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89437C9-30C7-3543-8D26-280B767A458B}"/>
                    </a:ext>
                  </a:extLst>
                </p14:cNvPr>
                <p14:cNvContentPartPr/>
                <p14:nvPr/>
              </p14:nvContentPartPr>
              <p14:xfrm>
                <a:off x="8032186" y="1880941"/>
                <a:ext cx="76320" cy="72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89437C9-30C7-3543-8D26-280B767A45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024986" y="1873381"/>
                  <a:ext cx="91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38582E2-AA07-294E-BE0C-911B39ECDC09}"/>
                    </a:ext>
                  </a:extLst>
                </p14:cNvPr>
                <p14:cNvContentPartPr/>
                <p14:nvPr/>
              </p14:nvContentPartPr>
              <p14:xfrm>
                <a:off x="8130466" y="1893541"/>
                <a:ext cx="79560" cy="65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38582E2-AA07-294E-BE0C-911B39ECDC0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122906" y="1885981"/>
                  <a:ext cx="94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CED1895-08DC-C044-BB38-B0E48B65E0A4}"/>
                    </a:ext>
                  </a:extLst>
                </p14:cNvPr>
                <p14:cNvContentPartPr/>
                <p14:nvPr/>
              </p14:nvContentPartPr>
              <p14:xfrm>
                <a:off x="8322346" y="1811461"/>
                <a:ext cx="81360" cy="110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CED1895-08DC-C044-BB38-B0E48B65E0A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314786" y="1803901"/>
                  <a:ext cx="96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24B5D39-86A8-814E-988D-59647174DC4A}"/>
                    </a:ext>
                  </a:extLst>
                </p14:cNvPr>
                <p14:cNvContentPartPr/>
                <p14:nvPr/>
              </p14:nvContentPartPr>
              <p14:xfrm>
                <a:off x="8323066" y="1861861"/>
                <a:ext cx="180720" cy="42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24B5D39-86A8-814E-988D-59647174DC4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315506" y="1854301"/>
                  <a:ext cx="195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4C3F642-A91D-4448-A62C-A3C0A6A5D130}"/>
                    </a:ext>
                  </a:extLst>
                </p14:cNvPr>
                <p14:cNvContentPartPr/>
                <p14:nvPr/>
              </p14:nvContentPartPr>
              <p14:xfrm>
                <a:off x="8680906" y="1727941"/>
                <a:ext cx="66240" cy="15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4C3F642-A91D-4448-A62C-A3C0A6A5D13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673346" y="1720381"/>
                  <a:ext cx="81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107B3FA-CD05-9E4C-A3F2-BDBD7BC6484B}"/>
                    </a:ext>
                  </a:extLst>
                </p14:cNvPr>
                <p14:cNvContentPartPr/>
                <p14:nvPr/>
              </p14:nvContentPartPr>
              <p14:xfrm>
                <a:off x="8628346" y="1763941"/>
                <a:ext cx="67680" cy="251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107B3FA-CD05-9E4C-A3F2-BDBD7BC6484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620786" y="1756381"/>
                  <a:ext cx="828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713E6F2-7BCF-D244-9F15-E3FD0BD3495A}"/>
                    </a:ext>
                  </a:extLst>
                </p14:cNvPr>
                <p14:cNvContentPartPr/>
                <p14:nvPr/>
              </p14:nvContentPartPr>
              <p14:xfrm>
                <a:off x="8728426" y="1797421"/>
                <a:ext cx="86400" cy="120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713E6F2-7BCF-D244-9F15-E3FD0BD3495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20866" y="1789861"/>
                  <a:ext cx="101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0EDEF63-10B5-BD47-8290-36AB28FF304E}"/>
                    </a:ext>
                  </a:extLst>
                </p14:cNvPr>
                <p14:cNvContentPartPr/>
                <p14:nvPr/>
              </p14:nvContentPartPr>
              <p14:xfrm>
                <a:off x="8843986" y="1785181"/>
                <a:ext cx="73440" cy="95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0EDEF63-10B5-BD47-8290-36AB28FF304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836426" y="1777981"/>
                  <a:ext cx="885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4076B00-5D6A-624D-8944-D8AB18A33264}"/>
                    </a:ext>
                  </a:extLst>
                </p14:cNvPr>
                <p14:cNvContentPartPr/>
                <p14:nvPr/>
              </p14:nvContentPartPr>
              <p14:xfrm>
                <a:off x="8892946" y="1800301"/>
                <a:ext cx="30960" cy="135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4076B00-5D6A-624D-8944-D8AB18A3326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885386" y="1792741"/>
                  <a:ext cx="46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8D6CA6F-B1E0-0343-872C-2F07D6CA1178}"/>
                    </a:ext>
                  </a:extLst>
                </p14:cNvPr>
                <p14:cNvContentPartPr/>
                <p14:nvPr/>
              </p14:nvContentPartPr>
              <p14:xfrm>
                <a:off x="8965306" y="1823341"/>
                <a:ext cx="64080" cy="93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8D6CA6F-B1E0-0343-872C-2F07D6CA117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957746" y="1815781"/>
                  <a:ext cx="78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3AAB518-FA91-DF44-A5F3-C5CAAF5B91E8}"/>
                    </a:ext>
                  </a:extLst>
                </p14:cNvPr>
                <p14:cNvContentPartPr/>
                <p14:nvPr/>
              </p14:nvContentPartPr>
              <p14:xfrm>
                <a:off x="9011386" y="1696981"/>
                <a:ext cx="107280" cy="303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3AAB518-FA91-DF44-A5F3-C5CAAF5B91E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003826" y="1689421"/>
                  <a:ext cx="12240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EA26C24-0F95-CE42-8983-6F5B47E2637F}"/>
              </a:ext>
            </a:extLst>
          </p:cNvPr>
          <p:cNvGrpSpPr/>
          <p:nvPr/>
        </p:nvGrpSpPr>
        <p:grpSpPr>
          <a:xfrm>
            <a:off x="7609186" y="1847101"/>
            <a:ext cx="143640" cy="146160"/>
            <a:chOff x="7609186" y="1847101"/>
            <a:chExt cx="14364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92B89A7-2F31-F840-BA4E-EC4C0CFB63F3}"/>
                    </a:ext>
                  </a:extLst>
                </p14:cNvPr>
                <p14:cNvContentPartPr/>
                <p14:nvPr/>
              </p14:nvContentPartPr>
              <p14:xfrm>
                <a:off x="7639066" y="1847101"/>
                <a:ext cx="113760" cy="18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92B89A7-2F31-F840-BA4E-EC4C0CFB63F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631506" y="1839541"/>
                  <a:ext cx="1288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3F41A78-4383-9945-B45B-B3C2A1B325F7}"/>
                    </a:ext>
                  </a:extLst>
                </p14:cNvPr>
                <p14:cNvContentPartPr/>
                <p14:nvPr/>
              </p14:nvContentPartPr>
              <p14:xfrm>
                <a:off x="7621066" y="1916581"/>
                <a:ext cx="100440" cy="1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3F41A78-4383-9945-B45B-B3C2A1B325F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613506" y="1909021"/>
                  <a:ext cx="1155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0773794-BF42-AF45-BC10-DE809A5707FB}"/>
                    </a:ext>
                  </a:extLst>
                </p14:cNvPr>
                <p14:cNvContentPartPr/>
                <p14:nvPr/>
              </p14:nvContentPartPr>
              <p14:xfrm>
                <a:off x="7609186" y="1981741"/>
                <a:ext cx="116640" cy="115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0773794-BF42-AF45-BC10-DE809A5707F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601626" y="1974181"/>
                  <a:ext cx="13176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53642C6-6F7C-1644-B2EE-EF026D1459CB}"/>
              </a:ext>
            </a:extLst>
          </p:cNvPr>
          <p:cNvGrpSpPr/>
          <p:nvPr/>
        </p:nvGrpSpPr>
        <p:grpSpPr>
          <a:xfrm>
            <a:off x="7214266" y="3273781"/>
            <a:ext cx="379440" cy="180360"/>
            <a:chOff x="7214266" y="3273781"/>
            <a:chExt cx="37944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E2AE021-E35E-EC47-AF20-785E981B7383}"/>
                    </a:ext>
                  </a:extLst>
                </p14:cNvPr>
                <p14:cNvContentPartPr/>
                <p14:nvPr/>
              </p14:nvContentPartPr>
              <p14:xfrm>
                <a:off x="7214266" y="3293581"/>
                <a:ext cx="45000" cy="153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E2AE021-E35E-EC47-AF20-785E981B738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06706" y="3286381"/>
                  <a:ext cx="60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51A300F-5FE7-BD4F-8EDB-786D91176962}"/>
                    </a:ext>
                  </a:extLst>
                </p14:cNvPr>
                <p14:cNvContentPartPr/>
                <p14:nvPr/>
              </p14:nvContentPartPr>
              <p14:xfrm>
                <a:off x="7263226" y="3273781"/>
                <a:ext cx="63720" cy="180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51A300F-5FE7-BD4F-8EDB-786D9117696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55666" y="3266221"/>
                  <a:ext cx="78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6BD0836-E000-3A42-B44B-73ADA114D9E1}"/>
                    </a:ext>
                  </a:extLst>
                </p14:cNvPr>
                <p14:cNvContentPartPr/>
                <p14:nvPr/>
              </p14:nvContentPartPr>
              <p14:xfrm>
                <a:off x="7227226" y="3352621"/>
                <a:ext cx="80640" cy="20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6BD0836-E000-3A42-B44B-73ADA114D9E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19666" y="3345061"/>
                  <a:ext cx="95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E0567F9-2E27-F14B-A1E0-F012D00D7B8E}"/>
                    </a:ext>
                  </a:extLst>
                </p14:cNvPr>
                <p14:cNvContentPartPr/>
                <p14:nvPr/>
              </p14:nvContentPartPr>
              <p14:xfrm>
                <a:off x="7373026" y="3327781"/>
                <a:ext cx="55080" cy="93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E0567F9-2E27-F14B-A1E0-F012D00D7B8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365466" y="3320221"/>
                  <a:ext cx="698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413F11C-8FA1-D04E-9379-5A1FCE3B935C}"/>
                    </a:ext>
                  </a:extLst>
                </p14:cNvPr>
                <p14:cNvContentPartPr/>
                <p14:nvPr/>
              </p14:nvContentPartPr>
              <p14:xfrm>
                <a:off x="7464106" y="3327781"/>
                <a:ext cx="129600" cy="979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413F11C-8FA1-D04E-9379-5A1FCE3B935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456546" y="3320221"/>
                  <a:ext cx="14472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61FE2B76-A6F4-BF43-B18D-C7C96D905ED7}"/>
                  </a:ext>
                </a:extLst>
              </p14:cNvPr>
              <p14:cNvContentPartPr/>
              <p14:nvPr/>
            </p14:nvContentPartPr>
            <p14:xfrm>
              <a:off x="5169106" y="5433421"/>
              <a:ext cx="360" cy="3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61FE2B76-A6F4-BF43-B18D-C7C96D905ED7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164786" y="5429101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2CE177E-1CBC-1949-AD8F-5C26A368850B}"/>
              </a:ext>
            </a:extLst>
          </p:cNvPr>
          <p:cNvGrpSpPr/>
          <p:nvPr/>
        </p:nvGrpSpPr>
        <p:grpSpPr>
          <a:xfrm>
            <a:off x="8391826" y="3853021"/>
            <a:ext cx="689400" cy="366840"/>
            <a:chOff x="8391826" y="3853021"/>
            <a:chExt cx="68940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BCBD999-01A3-0B49-BCBF-06D416AFFBF3}"/>
                    </a:ext>
                  </a:extLst>
                </p14:cNvPr>
                <p14:cNvContentPartPr/>
                <p14:nvPr/>
              </p14:nvContentPartPr>
              <p14:xfrm>
                <a:off x="8481106" y="3864541"/>
                <a:ext cx="68400" cy="158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BCBD999-01A3-0B49-BCBF-06D416AFFBF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473546" y="3856981"/>
                  <a:ext cx="83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C9C0FA0-6EB4-6C46-80F6-B04A1BDE8AD4}"/>
                    </a:ext>
                  </a:extLst>
                </p14:cNvPr>
                <p14:cNvContentPartPr/>
                <p14:nvPr/>
              </p14:nvContentPartPr>
              <p14:xfrm>
                <a:off x="8391826" y="3917461"/>
                <a:ext cx="102240" cy="2988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C9C0FA0-6EB4-6C46-80F6-B04A1BDE8AD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384266" y="3909901"/>
                  <a:ext cx="117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C614D4D-BCFE-A74D-BDB0-96C57F21241E}"/>
                    </a:ext>
                  </a:extLst>
                </p14:cNvPr>
                <p14:cNvContentPartPr/>
                <p14:nvPr/>
              </p14:nvContentPartPr>
              <p14:xfrm>
                <a:off x="8520706" y="3966781"/>
                <a:ext cx="99000" cy="1566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C614D4D-BCFE-A74D-BDB0-96C57F21241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513146" y="3959221"/>
                  <a:ext cx="114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27CCAEB-8967-964B-A3B4-13B28A16AFDF}"/>
                    </a:ext>
                  </a:extLst>
                </p14:cNvPr>
                <p14:cNvContentPartPr/>
                <p14:nvPr/>
              </p14:nvContentPartPr>
              <p14:xfrm>
                <a:off x="8699266" y="3943741"/>
                <a:ext cx="41400" cy="1123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27CCAEB-8967-964B-A3B4-13B28A16AFD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691706" y="3936181"/>
                  <a:ext cx="56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8BF05E4-0A4C-5346-8D4D-8A4F86F2EB73}"/>
                    </a:ext>
                  </a:extLst>
                </p14:cNvPr>
                <p14:cNvContentPartPr/>
                <p14:nvPr/>
              </p14:nvContentPartPr>
              <p14:xfrm>
                <a:off x="8766586" y="3963541"/>
                <a:ext cx="35280" cy="1569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8BF05E4-0A4C-5346-8D4D-8A4F86F2EB7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759026" y="3955981"/>
                  <a:ext cx="50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D5C39BC-324B-5C4A-BC72-6BC5B1A791E3}"/>
                    </a:ext>
                  </a:extLst>
                </p14:cNvPr>
                <p14:cNvContentPartPr/>
                <p14:nvPr/>
              </p14:nvContentPartPr>
              <p14:xfrm>
                <a:off x="8864506" y="3962821"/>
                <a:ext cx="10440" cy="1465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D5C39BC-324B-5C4A-BC72-6BC5B1A791E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856946" y="3955261"/>
                  <a:ext cx="25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BB39D4A-654C-524A-A622-62A85FD39DE2}"/>
                    </a:ext>
                  </a:extLst>
                </p14:cNvPr>
                <p14:cNvContentPartPr/>
                <p14:nvPr/>
              </p14:nvContentPartPr>
              <p14:xfrm>
                <a:off x="8921386" y="3853021"/>
                <a:ext cx="159840" cy="3668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BB39D4A-654C-524A-A622-62A85FD39DE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913826" y="3845461"/>
                  <a:ext cx="174960" cy="38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768F2F4D-3BC2-4B4C-A993-EFDF3F9C8DE1}"/>
              </a:ext>
            </a:extLst>
          </p:cNvPr>
          <p:cNvGrpSpPr/>
          <p:nvPr/>
        </p:nvGrpSpPr>
        <p:grpSpPr>
          <a:xfrm>
            <a:off x="7429186" y="4346941"/>
            <a:ext cx="1458360" cy="310320"/>
            <a:chOff x="7429186" y="4346941"/>
            <a:chExt cx="145836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428BA93-B180-4945-9EDA-B1B1D5F62B71}"/>
                    </a:ext>
                  </a:extLst>
                </p14:cNvPr>
                <p14:cNvContentPartPr/>
                <p14:nvPr/>
              </p14:nvContentPartPr>
              <p14:xfrm>
                <a:off x="7452586" y="4349101"/>
                <a:ext cx="88200" cy="144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428BA93-B180-4945-9EDA-B1B1D5F62B7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445026" y="4341541"/>
                  <a:ext cx="103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312304B-03B3-C647-9260-5D9255342BFA}"/>
                    </a:ext>
                  </a:extLst>
                </p14:cNvPr>
                <p14:cNvContentPartPr/>
                <p14:nvPr/>
              </p14:nvContentPartPr>
              <p14:xfrm>
                <a:off x="7429186" y="4388341"/>
                <a:ext cx="84600" cy="253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312304B-03B3-C647-9260-5D9255342BF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421626" y="4380781"/>
                  <a:ext cx="997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04706AB-0C64-6D4E-978E-7CCE076C394C}"/>
                    </a:ext>
                  </a:extLst>
                </p14:cNvPr>
                <p14:cNvContentPartPr/>
                <p14:nvPr/>
              </p14:nvContentPartPr>
              <p14:xfrm>
                <a:off x="7592266" y="4408141"/>
                <a:ext cx="83160" cy="1623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04706AB-0C64-6D4E-978E-7CCE076C394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584706" y="4400581"/>
                  <a:ext cx="98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ADB9510-DF04-6342-9649-476643E1B995}"/>
                    </a:ext>
                  </a:extLst>
                </p14:cNvPr>
                <p14:cNvContentPartPr/>
                <p14:nvPr/>
              </p14:nvContentPartPr>
              <p14:xfrm>
                <a:off x="7727266" y="4405261"/>
                <a:ext cx="117720" cy="946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ADB9510-DF04-6342-9649-476643E1B99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719706" y="4397701"/>
                  <a:ext cx="132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3958457-BE22-1A48-90E9-EFCEB19A6D0B}"/>
                    </a:ext>
                  </a:extLst>
                </p14:cNvPr>
                <p14:cNvContentPartPr/>
                <p14:nvPr/>
              </p14:nvContentPartPr>
              <p14:xfrm>
                <a:off x="7816906" y="4420021"/>
                <a:ext cx="14400" cy="1357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3958457-BE22-1A48-90E9-EFCEB19A6D0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809346" y="4412461"/>
                  <a:ext cx="29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D3B7A43-0D33-9142-8AFD-DB4689D239A5}"/>
                    </a:ext>
                  </a:extLst>
                </p14:cNvPr>
                <p14:cNvContentPartPr/>
                <p14:nvPr/>
              </p14:nvContentPartPr>
              <p14:xfrm>
                <a:off x="7892866" y="4429381"/>
                <a:ext cx="16560" cy="1378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D3B7A43-0D33-9142-8AFD-DB4689D239A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85306" y="4421821"/>
                  <a:ext cx="31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84BE0B4-C20B-2E4B-A6DB-8A1A6B3C9701}"/>
                    </a:ext>
                  </a:extLst>
                </p14:cNvPr>
                <p14:cNvContentPartPr/>
                <p14:nvPr/>
              </p14:nvContentPartPr>
              <p14:xfrm>
                <a:off x="7959466" y="4346941"/>
                <a:ext cx="109440" cy="3103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84BE0B4-C20B-2E4B-A6DB-8A1A6B3C970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951906" y="4339381"/>
                  <a:ext cx="1245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2E5920D-DB4E-7B45-9683-F02F7B90CBB3}"/>
                    </a:ext>
                  </a:extLst>
                </p14:cNvPr>
                <p14:cNvContentPartPr/>
                <p14:nvPr/>
              </p14:nvContentPartPr>
              <p14:xfrm>
                <a:off x="8188066" y="4430821"/>
                <a:ext cx="102600" cy="1101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2E5920D-DB4E-7B45-9683-F02F7B90CBB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80866" y="4423261"/>
                  <a:ext cx="117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D82C730-D305-4947-811E-FFD3DEEEF273}"/>
                    </a:ext>
                  </a:extLst>
                </p14:cNvPr>
                <p14:cNvContentPartPr/>
                <p14:nvPr/>
              </p14:nvContentPartPr>
              <p14:xfrm>
                <a:off x="8230906" y="4462861"/>
                <a:ext cx="135000" cy="234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D82C730-D305-4947-811E-FFD3DEEEF27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223346" y="4455301"/>
                  <a:ext cx="150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3123BF0-E3E2-A349-ADCA-34F27578BD29}"/>
                    </a:ext>
                  </a:extLst>
                </p14:cNvPr>
                <p14:cNvContentPartPr/>
                <p14:nvPr/>
              </p14:nvContentPartPr>
              <p14:xfrm>
                <a:off x="8476786" y="4446301"/>
                <a:ext cx="35640" cy="1328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3123BF0-E3E2-A349-ADCA-34F27578BD2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469226" y="4438741"/>
                  <a:ext cx="50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5DB5F18-0E8E-514B-B9DE-90D34F4D9A27}"/>
                    </a:ext>
                  </a:extLst>
                </p14:cNvPr>
                <p14:cNvContentPartPr/>
                <p14:nvPr/>
              </p14:nvContentPartPr>
              <p14:xfrm>
                <a:off x="8523586" y="4409581"/>
                <a:ext cx="60120" cy="1627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5DB5F18-0E8E-514B-B9DE-90D34F4D9A2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16026" y="4402021"/>
                  <a:ext cx="75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91EC758-67FB-254F-B73B-18756405748B}"/>
                    </a:ext>
                  </a:extLst>
                </p14:cNvPr>
                <p14:cNvContentPartPr/>
                <p14:nvPr/>
              </p14:nvContentPartPr>
              <p14:xfrm>
                <a:off x="8499466" y="4511101"/>
                <a:ext cx="61560" cy="36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91EC758-67FB-254F-B73B-18756405748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491906" y="4503541"/>
                  <a:ext cx="766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63AC964-540C-9B47-BB88-059371B061EF}"/>
                    </a:ext>
                  </a:extLst>
                </p14:cNvPr>
                <p14:cNvContentPartPr/>
                <p14:nvPr/>
              </p14:nvContentPartPr>
              <p14:xfrm>
                <a:off x="8615746" y="4464661"/>
                <a:ext cx="83880" cy="651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63AC964-540C-9B47-BB88-059371B061E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608186" y="4457101"/>
                  <a:ext cx="99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FF061C5-B51B-E841-85D2-A057B98EFA05}"/>
                    </a:ext>
                  </a:extLst>
                </p14:cNvPr>
                <p14:cNvContentPartPr/>
                <p14:nvPr/>
              </p14:nvContentPartPr>
              <p14:xfrm>
                <a:off x="8761546" y="4444141"/>
                <a:ext cx="126000" cy="756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FF061C5-B51B-E841-85D2-A057B98EFA0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753986" y="4436581"/>
                  <a:ext cx="14112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C0D83EE-D0E0-9C41-8C6C-60D4C4F582E6}"/>
              </a:ext>
            </a:extLst>
          </p:cNvPr>
          <p:cNvGrpSpPr/>
          <p:nvPr/>
        </p:nvGrpSpPr>
        <p:grpSpPr>
          <a:xfrm>
            <a:off x="8111746" y="4192501"/>
            <a:ext cx="119520" cy="120960"/>
            <a:chOff x="8111746" y="4192501"/>
            <a:chExt cx="11952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04EF27A-94C9-7C4C-B3CF-E97AB7BD029B}"/>
                    </a:ext>
                  </a:extLst>
                </p14:cNvPr>
                <p14:cNvContentPartPr/>
                <p14:nvPr/>
              </p14:nvContentPartPr>
              <p14:xfrm>
                <a:off x="8111746" y="4192501"/>
                <a:ext cx="1080" cy="1022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04EF27A-94C9-7C4C-B3CF-E97AB7BD02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104186" y="4184941"/>
                  <a:ext cx="16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1B54035-4D73-444B-9C88-9A1D4B554AA9}"/>
                    </a:ext>
                  </a:extLst>
                </p14:cNvPr>
                <p14:cNvContentPartPr/>
                <p14:nvPr/>
              </p14:nvContentPartPr>
              <p14:xfrm>
                <a:off x="8172586" y="4199701"/>
                <a:ext cx="4680" cy="1116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1B54035-4D73-444B-9C88-9A1D4B554AA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65026" y="4192141"/>
                  <a:ext cx="194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5EDF247-2DBD-444A-ACA5-DE7C8ABEE121}"/>
                    </a:ext>
                  </a:extLst>
                </p14:cNvPr>
                <p14:cNvContentPartPr/>
                <p14:nvPr/>
              </p14:nvContentPartPr>
              <p14:xfrm>
                <a:off x="8229466" y="4193581"/>
                <a:ext cx="1800" cy="119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5EDF247-2DBD-444A-ACA5-DE7C8ABEE12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221906" y="4186021"/>
                  <a:ext cx="1692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25FE4487-D8F9-8441-A430-07B6A58622D6}"/>
              </a:ext>
            </a:extLst>
          </p:cNvPr>
          <p:cNvGrpSpPr/>
          <p:nvPr/>
        </p:nvGrpSpPr>
        <p:grpSpPr>
          <a:xfrm>
            <a:off x="7768666" y="3093781"/>
            <a:ext cx="1339920" cy="388800"/>
            <a:chOff x="7768666" y="3093781"/>
            <a:chExt cx="133992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4E903E2-035C-4442-800E-0D005A3B4D3A}"/>
                    </a:ext>
                  </a:extLst>
                </p14:cNvPr>
                <p14:cNvContentPartPr/>
                <p14:nvPr/>
              </p14:nvContentPartPr>
              <p14:xfrm>
                <a:off x="8025346" y="3253261"/>
                <a:ext cx="31680" cy="150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4E903E2-035C-4442-800E-0D005A3B4D3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017786" y="3245701"/>
                  <a:ext cx="46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9604C39-7DB8-574A-9E91-75F9F5573221}"/>
                    </a:ext>
                  </a:extLst>
                </p14:cNvPr>
                <p14:cNvContentPartPr/>
                <p14:nvPr/>
              </p14:nvContentPartPr>
              <p14:xfrm>
                <a:off x="8054146" y="3264781"/>
                <a:ext cx="89640" cy="140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9604C39-7DB8-574A-9E91-75F9F557322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046946" y="3257221"/>
                  <a:ext cx="104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22B9A30-603A-C14B-BD20-5FA22B9C6D46}"/>
                    </a:ext>
                  </a:extLst>
                </p14:cNvPr>
                <p14:cNvContentPartPr/>
                <p14:nvPr/>
              </p14:nvContentPartPr>
              <p14:xfrm>
                <a:off x="8019586" y="3341821"/>
                <a:ext cx="92520" cy="16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22B9A30-603A-C14B-BD20-5FA22B9C6D4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012026" y="3334261"/>
                  <a:ext cx="107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2CF281D-FEEB-5645-B66C-A9889CD87FD7}"/>
                    </a:ext>
                  </a:extLst>
                </p14:cNvPr>
                <p14:cNvContentPartPr/>
                <p14:nvPr/>
              </p14:nvContentPartPr>
              <p14:xfrm>
                <a:off x="8177986" y="3304381"/>
                <a:ext cx="56880" cy="54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2CF281D-FEEB-5645-B66C-A9889CD87FD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170426" y="3296821"/>
                  <a:ext cx="72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206FE57-4056-3F48-94C2-5F0D1B8643D2}"/>
                    </a:ext>
                  </a:extLst>
                </p14:cNvPr>
                <p14:cNvContentPartPr/>
                <p14:nvPr/>
              </p14:nvContentPartPr>
              <p14:xfrm>
                <a:off x="8272666" y="3304741"/>
                <a:ext cx="74880" cy="87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206FE57-4056-3F48-94C2-5F0D1B8643D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265106" y="3297181"/>
                  <a:ext cx="90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E88CBA7-1F8D-204D-9B1C-7EDE759E88E3}"/>
                    </a:ext>
                  </a:extLst>
                </p14:cNvPr>
                <p14:cNvContentPartPr/>
                <p14:nvPr/>
              </p14:nvContentPartPr>
              <p14:xfrm>
                <a:off x="8453386" y="3328501"/>
                <a:ext cx="106200" cy="15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E88CBA7-1F8D-204D-9B1C-7EDE759E88E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445826" y="3320941"/>
                  <a:ext cx="121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1EEEB31-98C8-BF45-A3E4-2097C929539A}"/>
                    </a:ext>
                  </a:extLst>
                </p14:cNvPr>
                <p14:cNvContentPartPr/>
                <p14:nvPr/>
              </p14:nvContentPartPr>
              <p14:xfrm>
                <a:off x="8494426" y="3302941"/>
                <a:ext cx="360" cy="103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1EEEB31-98C8-BF45-A3E4-2097C929539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486866" y="3295381"/>
                  <a:ext cx="15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1F677BD-BA70-E849-978D-3667852DEB9E}"/>
                    </a:ext>
                  </a:extLst>
                </p14:cNvPr>
                <p14:cNvContentPartPr/>
                <p14:nvPr/>
              </p14:nvContentPartPr>
              <p14:xfrm>
                <a:off x="8732746" y="3186661"/>
                <a:ext cx="65520" cy="201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1F677BD-BA70-E849-978D-3667852DEB9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725186" y="3179101"/>
                  <a:ext cx="80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C48F422-2978-D941-AD78-E6F91DAEC50F}"/>
                    </a:ext>
                  </a:extLst>
                </p14:cNvPr>
                <p14:cNvContentPartPr/>
                <p14:nvPr/>
              </p14:nvContentPartPr>
              <p14:xfrm>
                <a:off x="8660026" y="3207181"/>
                <a:ext cx="105840" cy="2412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C48F422-2978-D941-AD78-E6F91DAEC50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652466" y="3199621"/>
                  <a:ext cx="120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F32C24C-C299-F441-9B2E-BDB050605ACE}"/>
                    </a:ext>
                  </a:extLst>
                </p14:cNvPr>
                <p14:cNvContentPartPr/>
                <p14:nvPr/>
              </p14:nvContentPartPr>
              <p14:xfrm>
                <a:off x="8768386" y="3261181"/>
                <a:ext cx="93960" cy="88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F32C24C-C299-F441-9B2E-BDB050605AC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760826" y="3253621"/>
                  <a:ext cx="109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1625158-A818-DE4E-9DD7-C65516997C06}"/>
                    </a:ext>
                  </a:extLst>
                </p14:cNvPr>
                <p14:cNvContentPartPr/>
                <p14:nvPr/>
              </p14:nvContentPartPr>
              <p14:xfrm>
                <a:off x="8896546" y="3224461"/>
                <a:ext cx="70560" cy="96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1625158-A818-DE4E-9DD7-C65516997C0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888986" y="3216901"/>
                  <a:ext cx="85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747AF04-58E7-5F41-9CDD-8042ACADDA23}"/>
                    </a:ext>
                  </a:extLst>
                </p14:cNvPr>
                <p14:cNvContentPartPr/>
                <p14:nvPr/>
              </p14:nvContentPartPr>
              <p14:xfrm>
                <a:off x="8962426" y="3256861"/>
                <a:ext cx="20880" cy="1270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747AF04-58E7-5F41-9CDD-8042ACADDA2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954866" y="3249301"/>
                  <a:ext cx="3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0587F29-A34E-594A-8553-BE56E6B52166}"/>
                    </a:ext>
                  </a:extLst>
                </p14:cNvPr>
                <p14:cNvContentPartPr/>
                <p14:nvPr/>
              </p14:nvContentPartPr>
              <p14:xfrm>
                <a:off x="9023986" y="3248941"/>
                <a:ext cx="360" cy="116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0587F29-A34E-594A-8553-BE56E6B5216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016426" y="3241741"/>
                  <a:ext cx="15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8EB4A5E-61E6-5245-A4F1-4C35A8B2BF2B}"/>
                    </a:ext>
                  </a:extLst>
                </p14:cNvPr>
                <p14:cNvContentPartPr/>
                <p14:nvPr/>
              </p14:nvContentPartPr>
              <p14:xfrm>
                <a:off x="9018226" y="3158941"/>
                <a:ext cx="90360" cy="3236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8EB4A5E-61E6-5245-A4F1-4C35A8B2BF2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010666" y="3151741"/>
                  <a:ext cx="1054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9C7048A-3394-0F4C-8B9C-8A2E04AF673F}"/>
                    </a:ext>
                  </a:extLst>
                </p14:cNvPr>
                <p14:cNvContentPartPr/>
                <p14:nvPr/>
              </p14:nvContentPartPr>
              <p14:xfrm>
                <a:off x="7768666" y="3300781"/>
                <a:ext cx="61560" cy="90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9C7048A-3394-0F4C-8B9C-8A2E04AF673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761106" y="3293221"/>
                  <a:ext cx="76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80AD6DE-6225-CE4E-9625-786C6B9548E1}"/>
                    </a:ext>
                  </a:extLst>
                </p14:cNvPr>
                <p14:cNvContentPartPr/>
                <p14:nvPr/>
              </p14:nvContentPartPr>
              <p14:xfrm>
                <a:off x="7780546" y="3350461"/>
                <a:ext cx="79200" cy="129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80AD6DE-6225-CE4E-9625-786C6B9548E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72986" y="3342901"/>
                  <a:ext cx="93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783B172-973C-2E42-899C-8AEFF2ADFA43}"/>
                    </a:ext>
                  </a:extLst>
                </p14:cNvPr>
                <p14:cNvContentPartPr/>
                <p14:nvPr/>
              </p14:nvContentPartPr>
              <p14:xfrm>
                <a:off x="7979266" y="3116101"/>
                <a:ext cx="15840" cy="957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783B172-973C-2E42-899C-8AEFF2ADFA4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71706" y="3108901"/>
                  <a:ext cx="30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83B45B1B-AC15-5E40-90EB-45194550B848}"/>
                    </a:ext>
                  </a:extLst>
                </p14:cNvPr>
                <p14:cNvContentPartPr/>
                <p14:nvPr/>
              </p14:nvContentPartPr>
              <p14:xfrm>
                <a:off x="8032186" y="3115741"/>
                <a:ext cx="14400" cy="932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83B45B1B-AC15-5E40-90EB-45194550B84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024986" y="3108181"/>
                  <a:ext cx="29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9D05D69-27CF-9D43-9C06-9EC073FDCA31}"/>
                    </a:ext>
                  </a:extLst>
                </p14:cNvPr>
                <p14:cNvContentPartPr/>
                <p14:nvPr/>
              </p14:nvContentPartPr>
              <p14:xfrm>
                <a:off x="8102386" y="3093781"/>
                <a:ext cx="11160" cy="1378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9D05D69-27CF-9D43-9C06-9EC073FDCA3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094826" y="3086221"/>
                  <a:ext cx="259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6DD4EC90-4854-A149-97B6-B2BDD61D762E}"/>
              </a:ext>
            </a:extLst>
          </p:cNvPr>
          <p:cNvGrpSpPr/>
          <p:nvPr/>
        </p:nvGrpSpPr>
        <p:grpSpPr>
          <a:xfrm>
            <a:off x="5447386" y="3777781"/>
            <a:ext cx="1471320" cy="435600"/>
            <a:chOff x="5447386" y="3777781"/>
            <a:chExt cx="147132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BAA748B-126F-2444-87BC-44A4670867B2}"/>
                    </a:ext>
                  </a:extLst>
                </p14:cNvPr>
                <p14:cNvContentPartPr/>
                <p14:nvPr/>
              </p14:nvContentPartPr>
              <p14:xfrm>
                <a:off x="5447386" y="3880021"/>
                <a:ext cx="277560" cy="2710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BAA748B-126F-2444-87BC-44A4670867B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439826" y="3872461"/>
                  <a:ext cx="2926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05B51D3-476F-2342-90D7-AB47472D1545}"/>
                    </a:ext>
                  </a:extLst>
                </p14:cNvPr>
                <p14:cNvContentPartPr/>
                <p14:nvPr/>
              </p14:nvContentPartPr>
              <p14:xfrm>
                <a:off x="5668426" y="4152181"/>
                <a:ext cx="14040" cy="118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05B51D3-476F-2342-90D7-AB47472D154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660866" y="4144621"/>
                  <a:ext cx="29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9C84776-C1D8-104B-A678-24E46CCA3888}"/>
                    </a:ext>
                  </a:extLst>
                </p14:cNvPr>
                <p14:cNvContentPartPr/>
                <p14:nvPr/>
              </p14:nvContentPartPr>
              <p14:xfrm>
                <a:off x="5699026" y="4169821"/>
                <a:ext cx="54360" cy="295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9C84776-C1D8-104B-A678-24E46CCA388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691466" y="4162261"/>
                  <a:ext cx="69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9918E11-2AC5-C947-972F-36881459AD69}"/>
                    </a:ext>
                  </a:extLst>
                </p14:cNvPr>
                <p14:cNvContentPartPr/>
                <p14:nvPr/>
              </p14:nvContentPartPr>
              <p14:xfrm>
                <a:off x="5851306" y="4210861"/>
                <a:ext cx="67680" cy="25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9918E11-2AC5-C947-972F-36881459AD6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843746" y="4203661"/>
                  <a:ext cx="828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DFD63A5-D67F-014F-B667-9C4D449BCDA6}"/>
                    </a:ext>
                  </a:extLst>
                </p14:cNvPr>
                <p14:cNvContentPartPr/>
                <p14:nvPr/>
              </p14:nvContentPartPr>
              <p14:xfrm>
                <a:off x="6020146" y="4193941"/>
                <a:ext cx="64080" cy="10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DFD63A5-D67F-014F-B667-9C4D449BCDA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012586" y="4186381"/>
                  <a:ext cx="79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984C82A-1C5E-9442-A81B-14D39E77BF7B}"/>
                    </a:ext>
                  </a:extLst>
                </p14:cNvPr>
                <p14:cNvContentPartPr/>
                <p14:nvPr/>
              </p14:nvContentPartPr>
              <p14:xfrm>
                <a:off x="6187906" y="4140661"/>
                <a:ext cx="46440" cy="115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984C82A-1C5E-9442-A81B-14D39E77BF7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180346" y="4133461"/>
                  <a:ext cx="61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76190FA-D0D7-564C-9AD6-E8D83D5A1C23}"/>
                    </a:ext>
                  </a:extLst>
                </p14:cNvPr>
                <p14:cNvContentPartPr/>
                <p14:nvPr/>
              </p14:nvContentPartPr>
              <p14:xfrm>
                <a:off x="6329746" y="4084861"/>
                <a:ext cx="42840" cy="187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76190FA-D0D7-564C-9AD6-E8D83D5A1C2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322186" y="4077301"/>
                  <a:ext cx="57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F468BEF-9833-6F40-80A4-18F894770810}"/>
                    </a:ext>
                  </a:extLst>
                </p14:cNvPr>
                <p14:cNvContentPartPr/>
                <p14:nvPr/>
              </p14:nvContentPartPr>
              <p14:xfrm>
                <a:off x="6475906" y="3836821"/>
                <a:ext cx="180000" cy="1818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F468BEF-9833-6F40-80A4-18F89477081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468346" y="3829261"/>
                  <a:ext cx="194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42DDE-18C8-8C42-9F0A-3E280374ECE1}"/>
                    </a:ext>
                  </a:extLst>
                </p14:cNvPr>
                <p14:cNvContentPartPr/>
                <p14:nvPr/>
              </p14:nvContentPartPr>
              <p14:xfrm>
                <a:off x="6720346" y="3777781"/>
                <a:ext cx="187560" cy="565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42DDE-18C8-8C42-9F0A-3E280374ECE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712786" y="3770221"/>
                  <a:ext cx="2026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9AA53E7-310D-D14F-A12A-F214E030A7E4}"/>
                    </a:ext>
                  </a:extLst>
                </p14:cNvPr>
                <p14:cNvContentPartPr/>
                <p14:nvPr/>
              </p14:nvContentPartPr>
              <p14:xfrm>
                <a:off x="6860746" y="3873541"/>
                <a:ext cx="11520" cy="536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9AA53E7-310D-D14F-A12A-F214E030A7E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853186" y="3865981"/>
                  <a:ext cx="26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1E117D6-7CB5-CD47-828D-35441DE57803}"/>
                    </a:ext>
                  </a:extLst>
                </p14:cNvPr>
                <p14:cNvContentPartPr/>
                <p14:nvPr/>
              </p14:nvContentPartPr>
              <p14:xfrm>
                <a:off x="6820066" y="3877861"/>
                <a:ext cx="58320" cy="536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1E117D6-7CB5-CD47-828D-35441DE5780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812866" y="3870301"/>
                  <a:ext cx="734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06D7930-64E7-C442-8404-340194612C1D}"/>
                    </a:ext>
                  </a:extLst>
                </p14:cNvPr>
                <p14:cNvContentPartPr/>
                <p14:nvPr/>
              </p14:nvContentPartPr>
              <p14:xfrm>
                <a:off x="6862906" y="3872821"/>
                <a:ext cx="55800" cy="763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06D7930-64E7-C442-8404-340194612C1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855346" y="3865261"/>
                  <a:ext cx="70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918490E-B858-CE48-9F30-048471EF54CC}"/>
                    </a:ext>
                  </a:extLst>
                </p14:cNvPr>
                <p14:cNvContentPartPr/>
                <p14:nvPr/>
              </p14:nvContentPartPr>
              <p14:xfrm>
                <a:off x="6863626" y="3807661"/>
                <a:ext cx="9720" cy="601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918490E-B858-CE48-9F30-048471EF54C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856066" y="3800101"/>
                  <a:ext cx="2448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71558A3A-327F-CE42-B047-B2556C56869F}"/>
              </a:ext>
            </a:extLst>
          </p:cNvPr>
          <p:cNvGrpSpPr/>
          <p:nvPr/>
        </p:nvGrpSpPr>
        <p:grpSpPr>
          <a:xfrm>
            <a:off x="5195746" y="3800461"/>
            <a:ext cx="1609200" cy="1440360"/>
            <a:chOff x="5195746" y="3800461"/>
            <a:chExt cx="1609200" cy="144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E5093FA-C328-2B43-8965-E334F7E0E975}"/>
                    </a:ext>
                  </a:extLst>
                </p14:cNvPr>
                <p14:cNvContentPartPr/>
                <p14:nvPr/>
              </p14:nvContentPartPr>
              <p14:xfrm>
                <a:off x="5195746" y="3800461"/>
                <a:ext cx="1051560" cy="13420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E5093FA-C328-2B43-8965-E334F7E0E97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188186" y="3792901"/>
                  <a:ext cx="1066680" cy="13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2455853-9359-E84C-B48C-03676ADF14A6}"/>
                    </a:ext>
                  </a:extLst>
                </p14:cNvPr>
                <p14:cNvContentPartPr/>
                <p14:nvPr/>
              </p14:nvContentPartPr>
              <p14:xfrm>
                <a:off x="6317866" y="5114101"/>
                <a:ext cx="78840" cy="1256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2455853-9359-E84C-B48C-03676ADF14A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310306" y="5106541"/>
                  <a:ext cx="939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144C8DB-933F-8E4D-B7B4-1F2C4171FD87}"/>
                    </a:ext>
                  </a:extLst>
                </p14:cNvPr>
                <p14:cNvContentPartPr/>
                <p14:nvPr/>
              </p14:nvContentPartPr>
              <p14:xfrm>
                <a:off x="6442426" y="5124541"/>
                <a:ext cx="86760" cy="900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144C8DB-933F-8E4D-B7B4-1F2C4171FD8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434866" y="5116981"/>
                  <a:ext cx="101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E554F9B-315B-3141-BDC1-5BC44E0BD906}"/>
                    </a:ext>
                  </a:extLst>
                </p14:cNvPr>
                <p14:cNvContentPartPr/>
                <p14:nvPr/>
              </p14:nvContentPartPr>
              <p14:xfrm>
                <a:off x="6555106" y="5144701"/>
                <a:ext cx="66960" cy="788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E554F9B-315B-3141-BDC1-5BC44E0BD90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547546" y="5137141"/>
                  <a:ext cx="82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DE63D02-F830-1545-88B2-FA5DC1DAC300}"/>
                    </a:ext>
                  </a:extLst>
                </p14:cNvPr>
                <p14:cNvContentPartPr/>
                <p14:nvPr/>
              </p14:nvContentPartPr>
              <p14:xfrm>
                <a:off x="6623866" y="5006461"/>
                <a:ext cx="5400" cy="2250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DE63D02-F830-1545-88B2-FA5DC1DAC30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616306" y="4998901"/>
                  <a:ext cx="205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6D1E401-4077-5048-9C51-33789E7AF268}"/>
                    </a:ext>
                  </a:extLst>
                </p14:cNvPr>
                <p14:cNvContentPartPr/>
                <p14:nvPr/>
              </p14:nvContentPartPr>
              <p14:xfrm>
                <a:off x="6691906" y="5129581"/>
                <a:ext cx="113040" cy="111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6D1E401-4077-5048-9C51-33789E7AF26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684346" y="5122021"/>
                  <a:ext cx="128160" cy="12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0C002C78-89B9-2B46-828C-8FEE5B19ED03}"/>
                  </a:ext>
                </a:extLst>
              </p14:cNvPr>
              <p14:cNvContentPartPr/>
              <p14:nvPr/>
            </p14:nvContentPartPr>
            <p14:xfrm>
              <a:off x="5084866" y="4571941"/>
              <a:ext cx="930960" cy="9507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0C002C78-89B9-2B46-828C-8FEE5B19ED03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5077306" y="4564381"/>
                <a:ext cx="946080" cy="9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1" name="Group 320">
            <a:extLst>
              <a:ext uri="{FF2B5EF4-FFF2-40B4-BE49-F238E27FC236}">
                <a16:creationId xmlns:a16="http://schemas.microsoft.com/office/drawing/2014/main" id="{64217BD2-DDF9-BD41-8B07-C7E7280B91FB}"/>
              </a:ext>
            </a:extLst>
          </p:cNvPr>
          <p:cNvGrpSpPr/>
          <p:nvPr/>
        </p:nvGrpSpPr>
        <p:grpSpPr>
          <a:xfrm>
            <a:off x="6223546" y="5354941"/>
            <a:ext cx="633600" cy="236880"/>
            <a:chOff x="6223546" y="5354941"/>
            <a:chExt cx="63360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38BCB60-DA11-7E48-85BE-D3C80FDAD546}"/>
                    </a:ext>
                  </a:extLst>
                </p14:cNvPr>
                <p14:cNvContentPartPr/>
                <p14:nvPr/>
              </p14:nvContentPartPr>
              <p14:xfrm>
                <a:off x="6223546" y="5500741"/>
                <a:ext cx="72000" cy="626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38BCB60-DA11-7E48-85BE-D3C80FDAD54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215986" y="5493181"/>
                  <a:ext cx="87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971A3BA-F319-2147-AA90-29DE50633F20}"/>
                    </a:ext>
                  </a:extLst>
                </p14:cNvPr>
                <p14:cNvContentPartPr/>
                <p14:nvPr/>
              </p14:nvContentPartPr>
              <p14:xfrm>
                <a:off x="6324706" y="5354941"/>
                <a:ext cx="11520" cy="1911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971A3BA-F319-2147-AA90-29DE50633F2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317146" y="5347381"/>
                  <a:ext cx="26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748799B-459F-9143-A6A1-FA15F66C0A04}"/>
                    </a:ext>
                  </a:extLst>
                </p14:cNvPr>
                <p14:cNvContentPartPr/>
                <p14:nvPr/>
              </p14:nvContentPartPr>
              <p14:xfrm>
                <a:off x="6384466" y="5483461"/>
                <a:ext cx="120240" cy="1083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748799B-459F-9143-A6A1-FA15F66C0A0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376906" y="5475901"/>
                  <a:ext cx="135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F5EA40B-1AE6-D340-A9ED-84C1EF124B4D}"/>
                    </a:ext>
                  </a:extLst>
                </p14:cNvPr>
                <p14:cNvContentPartPr/>
                <p14:nvPr/>
              </p14:nvContentPartPr>
              <p14:xfrm>
                <a:off x="6584986" y="5381221"/>
                <a:ext cx="3960" cy="1774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F5EA40B-1AE6-D340-A9ED-84C1EF124B4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577426" y="5373661"/>
                  <a:ext cx="19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63016F5-DDD1-5A49-BB16-E13C88AD89E5}"/>
                    </a:ext>
                  </a:extLst>
                </p14:cNvPr>
                <p14:cNvContentPartPr/>
                <p14:nvPr/>
              </p14:nvContentPartPr>
              <p14:xfrm>
                <a:off x="6489226" y="5471221"/>
                <a:ext cx="169920" cy="464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63016F5-DDD1-5A49-BB16-E13C88AD89E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481666" y="5463661"/>
                  <a:ext cx="184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6AAC751-0B81-4441-B851-F110CD0D3405}"/>
                    </a:ext>
                  </a:extLst>
                </p14:cNvPr>
                <p14:cNvContentPartPr/>
                <p14:nvPr/>
              </p14:nvContentPartPr>
              <p14:xfrm>
                <a:off x="6660946" y="5456101"/>
                <a:ext cx="196200" cy="1126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6AAC751-0B81-4441-B851-F110CD0D340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653386" y="5448901"/>
                  <a:ext cx="21132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52AE7F11-C9F2-5143-A845-CDB56EF77A53}"/>
                  </a:ext>
                </a:extLst>
              </p14:cNvPr>
              <p14:cNvContentPartPr/>
              <p14:nvPr/>
            </p14:nvContentPartPr>
            <p14:xfrm>
              <a:off x="4525786" y="4493101"/>
              <a:ext cx="587160" cy="223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52AE7F11-C9F2-5143-A845-CDB56EF77A53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4471786" y="4385461"/>
                <a:ext cx="69480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2842F509-1314-5245-B698-889654D7B261}"/>
                  </a:ext>
                </a:extLst>
              </p14:cNvPr>
              <p14:cNvContentPartPr/>
              <p14:nvPr/>
            </p14:nvContentPartPr>
            <p14:xfrm>
              <a:off x="4795066" y="4566901"/>
              <a:ext cx="116640" cy="56448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2842F509-1314-5245-B698-889654D7B261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4787506" y="4559341"/>
                <a:ext cx="131760" cy="57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5" name="Group 344">
            <a:extLst>
              <a:ext uri="{FF2B5EF4-FFF2-40B4-BE49-F238E27FC236}">
                <a16:creationId xmlns:a16="http://schemas.microsoft.com/office/drawing/2014/main" id="{F9E4D9BF-0D0D-114C-914E-11E86C5B80E9}"/>
              </a:ext>
            </a:extLst>
          </p:cNvPr>
          <p:cNvGrpSpPr/>
          <p:nvPr/>
        </p:nvGrpSpPr>
        <p:grpSpPr>
          <a:xfrm>
            <a:off x="3697066" y="5157301"/>
            <a:ext cx="543240" cy="339480"/>
            <a:chOff x="3697066" y="5157301"/>
            <a:chExt cx="54324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C3637CA-5A16-3444-8D80-5FDE86163271}"/>
                    </a:ext>
                  </a:extLst>
                </p14:cNvPr>
                <p14:cNvContentPartPr/>
                <p14:nvPr/>
              </p14:nvContentPartPr>
              <p14:xfrm>
                <a:off x="3816226" y="5157301"/>
                <a:ext cx="135360" cy="3394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C3637CA-5A16-3444-8D80-5FDE8616327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808666" y="5149741"/>
                  <a:ext cx="1504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35299F3-AB0C-A140-9422-BBFB2101909A}"/>
                    </a:ext>
                  </a:extLst>
                </p14:cNvPr>
                <p14:cNvContentPartPr/>
                <p14:nvPr/>
              </p14:nvContentPartPr>
              <p14:xfrm>
                <a:off x="3697066" y="5377621"/>
                <a:ext cx="133560" cy="15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35299F3-AB0C-A140-9422-BBFB2101909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689506" y="5370061"/>
                  <a:ext cx="148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7E9916A2-24E3-ED45-8BAD-C57BBB894B64}"/>
                    </a:ext>
                  </a:extLst>
                </p14:cNvPr>
                <p14:cNvContentPartPr/>
                <p14:nvPr/>
              </p14:nvContentPartPr>
              <p14:xfrm>
                <a:off x="3883546" y="5368621"/>
                <a:ext cx="8280" cy="633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7E9916A2-24E3-ED45-8BAD-C57BBB894B6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875986" y="5361061"/>
                  <a:ext cx="23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6BEC3EDD-61CD-4E41-8032-4D1354005664}"/>
                    </a:ext>
                  </a:extLst>
                </p14:cNvPr>
                <p14:cNvContentPartPr/>
                <p14:nvPr/>
              </p14:nvContentPartPr>
              <p14:xfrm>
                <a:off x="3893626" y="5269981"/>
                <a:ext cx="360" cy="18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6BEC3EDD-61CD-4E41-8032-4D135400566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886066" y="5262421"/>
                  <a:ext cx="154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7A1B7890-3C03-C44A-9BD2-ED26192B9A7B}"/>
                    </a:ext>
                  </a:extLst>
                </p14:cNvPr>
                <p14:cNvContentPartPr/>
                <p14:nvPr/>
              </p14:nvContentPartPr>
              <p14:xfrm>
                <a:off x="3956626" y="5345221"/>
                <a:ext cx="89640" cy="936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7A1B7890-3C03-C44A-9BD2-ED26192B9A7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949066" y="5337661"/>
                  <a:ext cx="104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856740D-38CF-A34F-B00C-EB6FDC667B61}"/>
                    </a:ext>
                  </a:extLst>
                </p14:cNvPr>
                <p14:cNvContentPartPr/>
                <p14:nvPr/>
              </p14:nvContentPartPr>
              <p14:xfrm>
                <a:off x="4083346" y="5370061"/>
                <a:ext cx="91800" cy="590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856740D-38CF-A34F-B00C-EB6FDC667B6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075786" y="5362501"/>
                  <a:ext cx="106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B748F89-1193-4449-A1D4-81850316DDB3}"/>
                    </a:ext>
                  </a:extLst>
                </p14:cNvPr>
                <p14:cNvContentPartPr/>
                <p14:nvPr/>
              </p14:nvContentPartPr>
              <p14:xfrm>
                <a:off x="4202506" y="5253781"/>
                <a:ext cx="37800" cy="1576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B748F89-1193-4449-A1D4-81850316DDB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194946" y="5246221"/>
                  <a:ext cx="5292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3B3011A5-66FC-E34E-87FF-54D7AE137F31}"/>
              </a:ext>
            </a:extLst>
          </p:cNvPr>
          <p:cNvGrpSpPr/>
          <p:nvPr/>
        </p:nvGrpSpPr>
        <p:grpSpPr>
          <a:xfrm>
            <a:off x="4403386" y="5221381"/>
            <a:ext cx="975600" cy="293400"/>
            <a:chOff x="4403386" y="5221381"/>
            <a:chExt cx="97560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5275A58-40BC-2648-92FC-80EAE61A0932}"/>
                    </a:ext>
                  </a:extLst>
                </p14:cNvPr>
                <p14:cNvContentPartPr/>
                <p14:nvPr/>
              </p14:nvContentPartPr>
              <p14:xfrm>
                <a:off x="4403386" y="5348821"/>
                <a:ext cx="58320" cy="626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35275A58-40BC-2648-92FC-80EAE61A09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395826" y="5341261"/>
                  <a:ext cx="730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B24B0CB-3B0F-3D4F-80D6-2F6465EE80D5}"/>
                    </a:ext>
                  </a:extLst>
                </p14:cNvPr>
                <p14:cNvContentPartPr/>
                <p14:nvPr/>
              </p14:nvContentPartPr>
              <p14:xfrm>
                <a:off x="4430746" y="5312461"/>
                <a:ext cx="61200" cy="457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B24B0CB-3B0F-3D4F-80D6-2F6465EE80D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423186" y="5304901"/>
                  <a:ext cx="76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6ED87F0-D384-C243-AF6B-715FC2DA60FC}"/>
                    </a:ext>
                  </a:extLst>
                </p14:cNvPr>
                <p14:cNvContentPartPr/>
                <p14:nvPr/>
              </p14:nvContentPartPr>
              <p14:xfrm>
                <a:off x="4544146" y="5340541"/>
                <a:ext cx="86040" cy="687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6ED87F0-D384-C243-AF6B-715FC2DA60F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536586" y="5332981"/>
                  <a:ext cx="101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3A40651-0E7C-F44B-A409-232DB6BDAF6D}"/>
                    </a:ext>
                  </a:extLst>
                </p14:cNvPr>
                <p14:cNvContentPartPr/>
                <p14:nvPr/>
              </p14:nvContentPartPr>
              <p14:xfrm>
                <a:off x="4683106" y="5229661"/>
                <a:ext cx="13680" cy="1947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3A40651-0E7C-F44B-A409-232DB6BDAF6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675546" y="5222101"/>
                  <a:ext cx="28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27B295C-B596-9249-A37F-D06588F2C18A}"/>
                    </a:ext>
                  </a:extLst>
                </p14:cNvPr>
                <p14:cNvContentPartPr/>
                <p14:nvPr/>
              </p14:nvContentPartPr>
              <p14:xfrm>
                <a:off x="4629106" y="5308141"/>
                <a:ext cx="117360" cy="129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27B295C-B596-9249-A37F-D06588F2C18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621546" y="5300581"/>
                  <a:ext cx="132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50CF357-03B0-D348-BE48-CC52114EDC1F}"/>
                    </a:ext>
                  </a:extLst>
                </p14:cNvPr>
                <p14:cNvContentPartPr/>
                <p14:nvPr/>
              </p14:nvContentPartPr>
              <p14:xfrm>
                <a:off x="4804426" y="5379781"/>
                <a:ext cx="19080" cy="1350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50CF357-03B0-D348-BE48-CC52114EDC1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796866" y="5372221"/>
                  <a:ext cx="34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435200F-C9CE-9749-BD61-8DD5346017A7}"/>
                    </a:ext>
                  </a:extLst>
                </p14:cNvPr>
                <p14:cNvContentPartPr/>
                <p14:nvPr/>
              </p14:nvContentPartPr>
              <p14:xfrm>
                <a:off x="4785706" y="5323621"/>
                <a:ext cx="86760" cy="81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435200F-C9CE-9749-BD61-8DD5346017A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778506" y="5316061"/>
                  <a:ext cx="1018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167ED5B-E613-994F-97D3-37D8F5E88690}"/>
                    </a:ext>
                  </a:extLst>
                </p14:cNvPr>
                <p14:cNvContentPartPr/>
                <p14:nvPr/>
              </p14:nvContentPartPr>
              <p14:xfrm>
                <a:off x="4892986" y="5312461"/>
                <a:ext cx="84600" cy="975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167ED5B-E613-994F-97D3-37D8F5E8869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885426" y="5304901"/>
                  <a:ext cx="99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91815ED-E299-BF4C-9E95-8C130733F1C4}"/>
                    </a:ext>
                  </a:extLst>
                </p14:cNvPr>
                <p14:cNvContentPartPr/>
                <p14:nvPr/>
              </p14:nvContentPartPr>
              <p14:xfrm>
                <a:off x="5032306" y="5248741"/>
                <a:ext cx="16200" cy="1627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91815ED-E299-BF4C-9E95-8C130733F1C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024746" y="5241181"/>
                  <a:ext cx="31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B9BD3FE6-E1BF-274E-B6C0-31B0770F3374}"/>
                    </a:ext>
                  </a:extLst>
                </p14:cNvPr>
                <p14:cNvContentPartPr/>
                <p14:nvPr/>
              </p14:nvContentPartPr>
              <p14:xfrm>
                <a:off x="4991266" y="5294821"/>
                <a:ext cx="51480" cy="46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B9BD3FE6-E1BF-274E-B6C0-31B0770F337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984066" y="5287261"/>
                  <a:ext cx="666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CD55AA78-FA8B-074E-A672-E667EE22F839}"/>
                    </a:ext>
                  </a:extLst>
                </p14:cNvPr>
                <p14:cNvContentPartPr/>
                <p14:nvPr/>
              </p14:nvContentPartPr>
              <p14:xfrm>
                <a:off x="5178466" y="5289061"/>
                <a:ext cx="77760" cy="885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CD55AA78-FA8B-074E-A672-E667EE22F83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170906" y="5281501"/>
                  <a:ext cx="928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2C9DEBB-E353-7742-885C-30A200E2A6F4}"/>
                    </a:ext>
                  </a:extLst>
                </p14:cNvPr>
                <p14:cNvContentPartPr/>
                <p14:nvPr/>
              </p14:nvContentPartPr>
              <p14:xfrm>
                <a:off x="5290066" y="5221381"/>
                <a:ext cx="88920" cy="2296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2C9DEBB-E353-7742-885C-30A200E2A6F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282866" y="5213821"/>
                  <a:ext cx="104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84F6343-CC1D-0445-89A4-237B0A64F2E8}"/>
                    </a:ext>
                  </a:extLst>
                </p14:cNvPr>
                <p14:cNvContentPartPr/>
                <p14:nvPr/>
              </p14:nvContentPartPr>
              <p14:xfrm>
                <a:off x="5279266" y="5356381"/>
                <a:ext cx="68400" cy="25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84F6343-CC1D-0445-89A4-237B0A64F2E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271706" y="5348821"/>
                  <a:ext cx="83520" cy="1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04D916D-EA28-D941-8D42-372D56633100}"/>
              </a:ext>
            </a:extLst>
          </p:cNvPr>
          <p:cNvGrpSpPr/>
          <p:nvPr/>
        </p:nvGrpSpPr>
        <p:grpSpPr>
          <a:xfrm>
            <a:off x="3848266" y="5549341"/>
            <a:ext cx="355680" cy="199440"/>
            <a:chOff x="3848266" y="5549341"/>
            <a:chExt cx="35568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A0A9AB5-2929-A94B-9C53-B1C6D1207C87}"/>
                    </a:ext>
                  </a:extLst>
                </p14:cNvPr>
                <p14:cNvContentPartPr/>
                <p14:nvPr/>
              </p14:nvContentPartPr>
              <p14:xfrm>
                <a:off x="3927826" y="5572021"/>
                <a:ext cx="28440" cy="1530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A0A9AB5-2929-A94B-9C53-B1C6D1207C8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920266" y="5564461"/>
                  <a:ext cx="43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0CE80B6-7A70-9E47-ABC5-449B2B72F484}"/>
                    </a:ext>
                  </a:extLst>
                </p14:cNvPr>
                <p14:cNvContentPartPr/>
                <p14:nvPr/>
              </p14:nvContentPartPr>
              <p14:xfrm>
                <a:off x="3979306" y="5549341"/>
                <a:ext cx="101160" cy="1994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0CE80B6-7A70-9E47-ABC5-449B2B72F48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971746" y="5541781"/>
                  <a:ext cx="116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5E09ACE1-335E-8F49-9AC2-09D8F402BDEE}"/>
                    </a:ext>
                  </a:extLst>
                </p14:cNvPr>
                <p14:cNvContentPartPr/>
                <p14:nvPr/>
              </p14:nvContentPartPr>
              <p14:xfrm>
                <a:off x="4122226" y="5649061"/>
                <a:ext cx="81720" cy="889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5E09ACE1-335E-8F49-9AC2-09D8F402BDE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115026" y="5641861"/>
                  <a:ext cx="96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BD979E8A-46EB-3D4C-BF6C-D67E925B0B08}"/>
                    </a:ext>
                  </a:extLst>
                </p14:cNvPr>
                <p14:cNvContentPartPr/>
                <p14:nvPr/>
              </p14:nvContentPartPr>
              <p14:xfrm>
                <a:off x="3848266" y="5633581"/>
                <a:ext cx="217080" cy="309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BD979E8A-46EB-3D4C-BF6C-D67E925B0B0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840706" y="5626021"/>
                  <a:ext cx="23220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3EE16D6D-F54C-864F-A7C3-C614357E4A18}"/>
              </a:ext>
            </a:extLst>
          </p:cNvPr>
          <p:cNvGrpSpPr/>
          <p:nvPr/>
        </p:nvGrpSpPr>
        <p:grpSpPr>
          <a:xfrm>
            <a:off x="4417426" y="5552221"/>
            <a:ext cx="536040" cy="202320"/>
            <a:chOff x="4417426" y="5552221"/>
            <a:chExt cx="53604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CD19D30-3373-1940-BAF3-08673F92820B}"/>
                    </a:ext>
                  </a:extLst>
                </p14:cNvPr>
                <p14:cNvContentPartPr/>
                <p14:nvPr/>
              </p14:nvContentPartPr>
              <p14:xfrm>
                <a:off x="4417426" y="5552221"/>
                <a:ext cx="34920" cy="1861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CD19D30-3373-1940-BAF3-08673F92820B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409866" y="5544661"/>
                  <a:ext cx="50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6FA74E0-92D9-774B-B815-4E6051E6AE26}"/>
                    </a:ext>
                  </a:extLst>
                </p14:cNvPr>
                <p14:cNvContentPartPr/>
                <p14:nvPr/>
              </p14:nvContentPartPr>
              <p14:xfrm>
                <a:off x="4490506" y="5573461"/>
                <a:ext cx="121320" cy="1670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6FA74E0-92D9-774B-B815-4E6051E6AE2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482946" y="5565901"/>
                  <a:ext cx="1364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653A46B-3D0C-6246-B5C3-3222DA0954A1}"/>
                    </a:ext>
                  </a:extLst>
                </p14:cNvPr>
                <p14:cNvContentPartPr/>
                <p14:nvPr/>
              </p14:nvContentPartPr>
              <p14:xfrm>
                <a:off x="4655386" y="5635741"/>
                <a:ext cx="70920" cy="100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653A46B-3D0C-6246-B5C3-3222DA0954A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647826" y="5628181"/>
                  <a:ext cx="86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06C0289-12ED-5243-85A6-6F09398D88D6}"/>
                    </a:ext>
                  </a:extLst>
                </p14:cNvPr>
                <p14:cNvContentPartPr/>
                <p14:nvPr/>
              </p14:nvContentPartPr>
              <p14:xfrm>
                <a:off x="4778866" y="5657341"/>
                <a:ext cx="56880" cy="871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06C0289-12ED-5243-85A6-6F09398D88D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771306" y="5650141"/>
                  <a:ext cx="72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2EADA7B-5AD3-6B44-A909-CD1D277367DE}"/>
                    </a:ext>
                  </a:extLst>
                </p14:cNvPr>
                <p14:cNvContentPartPr/>
                <p14:nvPr/>
              </p14:nvContentPartPr>
              <p14:xfrm>
                <a:off x="4904146" y="5638261"/>
                <a:ext cx="49320" cy="1162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2EADA7B-5AD3-6B44-A909-CD1D277367D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896946" y="5630701"/>
                  <a:ext cx="64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33E0585-78F0-904A-821E-98065E4A41A2}"/>
                    </a:ext>
                  </a:extLst>
                </p14:cNvPr>
                <p14:cNvContentPartPr/>
                <p14:nvPr/>
              </p14:nvContentPartPr>
              <p14:xfrm>
                <a:off x="4454866" y="5589661"/>
                <a:ext cx="91800" cy="309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33E0585-78F0-904A-821E-98065E4A41A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447306" y="5582101"/>
                  <a:ext cx="10692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CC8ABA95-8CF0-2242-BE87-83D8EB4F4744}"/>
              </a:ext>
            </a:extLst>
          </p:cNvPr>
          <p:cNvGrpSpPr/>
          <p:nvPr/>
        </p:nvGrpSpPr>
        <p:grpSpPr>
          <a:xfrm>
            <a:off x="5162986" y="5534221"/>
            <a:ext cx="619200" cy="196200"/>
            <a:chOff x="5162986" y="5534221"/>
            <a:chExt cx="61920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E4B3C206-427C-B340-9B53-62BB53C6186C}"/>
                    </a:ext>
                  </a:extLst>
                </p14:cNvPr>
                <p14:cNvContentPartPr/>
                <p14:nvPr/>
              </p14:nvContentPartPr>
              <p14:xfrm>
                <a:off x="5162986" y="5621701"/>
                <a:ext cx="12960" cy="846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E4B3C206-427C-B340-9B53-62BB53C6186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155426" y="5614141"/>
                  <a:ext cx="28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9866FCFC-26C2-194C-A123-E3D25D1A9D32}"/>
                    </a:ext>
                  </a:extLst>
                </p14:cNvPr>
                <p14:cNvContentPartPr/>
                <p14:nvPr/>
              </p14:nvContentPartPr>
              <p14:xfrm>
                <a:off x="5165146" y="5546461"/>
                <a:ext cx="3240" cy="122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9866FCFC-26C2-194C-A123-E3D25D1A9D3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157586" y="5538901"/>
                  <a:ext cx="18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8ABD5557-75FF-0643-BC5F-80B2DC647829}"/>
                    </a:ext>
                  </a:extLst>
                </p14:cNvPr>
                <p14:cNvContentPartPr/>
                <p14:nvPr/>
              </p14:nvContentPartPr>
              <p14:xfrm>
                <a:off x="5256586" y="5612341"/>
                <a:ext cx="105840" cy="871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8ABD5557-75FF-0643-BC5F-80B2DC64782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249026" y="5604781"/>
                  <a:ext cx="120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8925ABA5-3C7C-C44F-82B7-4CD21332A4E6}"/>
                    </a:ext>
                  </a:extLst>
                </p14:cNvPr>
                <p14:cNvContentPartPr/>
                <p14:nvPr/>
              </p14:nvContentPartPr>
              <p14:xfrm>
                <a:off x="5404546" y="5613781"/>
                <a:ext cx="60120" cy="1008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8925ABA5-3C7C-C44F-82B7-4CD21332A4E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396986" y="5606221"/>
                  <a:ext cx="75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9F316416-DBFC-3F48-8437-D93392035B4D}"/>
                    </a:ext>
                  </a:extLst>
                </p14:cNvPr>
                <p14:cNvContentPartPr/>
                <p14:nvPr/>
              </p14:nvContentPartPr>
              <p14:xfrm>
                <a:off x="5511826" y="5534221"/>
                <a:ext cx="28080" cy="1584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9F316416-DBFC-3F48-8437-D93392035B4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504266" y="5527021"/>
                  <a:ext cx="43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43DB5B36-FC92-5A40-89AA-C0C324641721}"/>
                    </a:ext>
                  </a:extLst>
                </p14:cNvPr>
                <p14:cNvContentPartPr/>
                <p14:nvPr/>
              </p14:nvContentPartPr>
              <p14:xfrm>
                <a:off x="5479066" y="5606581"/>
                <a:ext cx="93240" cy="280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43DB5B36-FC92-5A40-89AA-C0C32464172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471506" y="5599021"/>
                  <a:ext cx="108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EFD534E-F6DB-4243-8FBE-B10A2E8ED9BE}"/>
                    </a:ext>
                  </a:extLst>
                </p14:cNvPr>
                <p14:cNvContentPartPr/>
                <p14:nvPr/>
              </p14:nvContentPartPr>
              <p14:xfrm>
                <a:off x="5596066" y="5617381"/>
                <a:ext cx="92880" cy="1072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EFD534E-F6DB-4243-8FBE-B10A2E8ED9B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588506" y="5610181"/>
                  <a:ext cx="107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E9794293-8416-D446-90B7-7B788A2FEB34}"/>
                    </a:ext>
                  </a:extLst>
                </p14:cNvPr>
                <p14:cNvContentPartPr/>
                <p14:nvPr/>
              </p14:nvContentPartPr>
              <p14:xfrm>
                <a:off x="5764186" y="5702341"/>
                <a:ext cx="18000" cy="280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E9794293-8416-D446-90B7-7B788A2FEB3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756626" y="5694781"/>
                  <a:ext cx="3312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CDA7F4FE-62A6-2A4D-A1F7-5CD95A273CFD}"/>
                  </a:ext>
                </a:extLst>
              </p14:cNvPr>
              <p14:cNvContentPartPr/>
              <p14:nvPr/>
            </p14:nvContentPartPr>
            <p14:xfrm>
              <a:off x="569746" y="4785061"/>
              <a:ext cx="360" cy="36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CDA7F4FE-62A6-2A4D-A1F7-5CD95A273CFD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565426" y="4780741"/>
                <a:ext cx="9000" cy="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11434</TotalTime>
  <Words>13353</Words>
  <Application>Microsoft Macintosh PowerPoint</Application>
  <PresentationFormat>On-screen Show (4:3)</PresentationFormat>
  <Paragraphs>1188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Rockwell</vt:lpstr>
      <vt:lpstr>Times New Roman</vt:lpstr>
      <vt:lpstr>Wingdings</vt:lpstr>
      <vt:lpstr>Advantage</vt:lpstr>
      <vt:lpstr>Chapter 3</vt:lpstr>
      <vt:lpstr>Computer Components</vt:lpstr>
      <vt:lpstr>I/O  Components</vt:lpstr>
      <vt:lpstr>MEMORY</vt:lpstr>
      <vt:lpstr>PowerPoint Presentation</vt:lpstr>
      <vt:lpstr>PowerPoint Presentation</vt:lpstr>
      <vt:lpstr>Fetch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I/O Function</vt:lpstr>
      <vt:lpstr>PowerPoint Presentation</vt:lpstr>
      <vt:lpstr>The interconnection structure must support the following types of transfers:</vt:lpstr>
      <vt:lpstr>Bus Interconnection</vt:lpstr>
      <vt:lpstr>Data Bus</vt:lpstr>
      <vt:lpstr>   Address Bus       Control Bus</vt:lpstr>
      <vt:lpstr>PowerPoint Presentation</vt:lpstr>
      <vt:lpstr>Point-to-Point Interconnect</vt:lpstr>
      <vt:lpstr>Quick Path Interconnect</vt:lpstr>
      <vt:lpstr>PowerPoint Presentation</vt:lpstr>
      <vt:lpstr>PowerPoint Presentation</vt:lpstr>
      <vt:lpstr>PowerPoint Presentation</vt:lpstr>
      <vt:lpstr>PowerPoint Presentation</vt:lpstr>
      <vt:lpstr>QPI Link Layer</vt:lpstr>
      <vt:lpstr>QPI Routing and Protocol Layers</vt:lpstr>
      <vt:lpstr>Peripheral Component Interconnect (PCI)</vt:lpstr>
      <vt:lpstr>PowerPoint Presentation</vt:lpstr>
      <vt:lpstr>PowerPoint Presentation</vt:lpstr>
      <vt:lpstr>PowerPoint Presentation</vt:lpstr>
      <vt:lpstr>PowerPoint Presentation</vt:lpstr>
      <vt:lpstr>PCIe   Transaction Layer (TL)</vt:lpstr>
      <vt:lpstr>The TL supports four address spaces:</vt:lpstr>
      <vt:lpstr>Table 3.2   PCIe TLP Transaction Types 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 Top Level View of Computer Function and Interconnection</dc:title>
  <dc:creator>Adrian J Pullin</dc:creator>
  <cp:lastModifiedBy>Sanjeev Baskiyar</cp:lastModifiedBy>
  <cp:revision>158</cp:revision>
  <cp:lastPrinted>1999-09-24T09:11:31Z</cp:lastPrinted>
  <dcterms:created xsi:type="dcterms:W3CDTF">2012-06-16T23:28:52Z</dcterms:created>
  <dcterms:modified xsi:type="dcterms:W3CDTF">2020-09-18T01:52:05Z</dcterms:modified>
</cp:coreProperties>
</file>